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7"/>
  </p:notesMasterIdLst>
  <p:sldIdLst>
    <p:sldId id="256" r:id="rId2"/>
    <p:sldId id="288" r:id="rId3"/>
    <p:sldId id="259" r:id="rId4"/>
    <p:sldId id="261" r:id="rId5"/>
    <p:sldId id="286" r:id="rId6"/>
    <p:sldId id="264" r:id="rId7"/>
    <p:sldId id="289" r:id="rId8"/>
    <p:sldId id="308" r:id="rId9"/>
    <p:sldId id="310" r:id="rId10"/>
    <p:sldId id="290" r:id="rId11"/>
    <p:sldId id="292" r:id="rId12"/>
    <p:sldId id="298" r:id="rId13"/>
    <p:sldId id="306" r:id="rId14"/>
    <p:sldId id="299" r:id="rId15"/>
    <p:sldId id="297" r:id="rId16"/>
    <p:sldId id="300" r:id="rId17"/>
    <p:sldId id="307" r:id="rId18"/>
    <p:sldId id="295" r:id="rId19"/>
    <p:sldId id="301" r:id="rId20"/>
    <p:sldId id="302" r:id="rId21"/>
    <p:sldId id="275" r:id="rId22"/>
    <p:sldId id="285" r:id="rId23"/>
    <p:sldId id="294" r:id="rId24"/>
    <p:sldId id="304" r:id="rId25"/>
    <p:sldId id="305" r:id="rId26"/>
  </p:sldIdLst>
  <p:sldSz cx="9144000" cy="5143500" type="screen16x9"/>
  <p:notesSz cx="6858000" cy="9144000"/>
  <p:embeddedFontLst>
    <p:embeddedFont>
      <p:font typeface="Walter Turncoat" panose="020B0604020202020204" charset="0"/>
      <p:regular r:id="rId28"/>
    </p:embeddedFont>
    <p:embeddedFont>
      <p:font typeface="Sniglet"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AC5E75-CF82-4A7B-9EAF-F727AAA05E37}">
  <a:tblStyle styleId="{3CAC5E75-CF82-4A7B-9EAF-F727AAA05E3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1.xml.rels><?xml version="1.0" encoding="UTF-8" standalone="yes"?>
<Relationships xmlns="http://schemas.openxmlformats.org/package/2006/relationships"><Relationship Id="rId2" Type="http://schemas.openxmlformats.org/officeDocument/2006/relationships/hyperlink" Target="https://irb.upenn.edu/forms" TargetMode="External"/><Relationship Id="rId1" Type="http://schemas.openxmlformats.org/officeDocument/2006/relationships/hyperlink" Target="https://irb.upenn.edu/how-submit-penn-irb"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2" Type="http://schemas.openxmlformats.org/officeDocument/2006/relationships/hyperlink" Target="https://irb.upenn.edu/forms" TargetMode="External"/><Relationship Id="rId1" Type="http://schemas.openxmlformats.org/officeDocument/2006/relationships/hyperlink" Target="https://irb.upenn.edu/how-submit-penn-irb"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28130-1B47-4B08-B5B1-60672E008349}"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n-US"/>
        </a:p>
      </dgm:t>
    </dgm:pt>
    <dgm:pt modelId="{74AF88DB-D4FB-43E6-BD32-77E866C3D72D}">
      <dgm:prSet phldrT="[Text]"/>
      <dgm:spPr/>
      <dgm:t>
        <a:bodyPr/>
        <a:lstStyle/>
        <a:p>
          <a:r>
            <a:rPr lang="en-US" dirty="0">
              <a:latin typeface="Sniglet" panose="020B0604020202020204" charset="0"/>
            </a:rPr>
            <a:t>Minimal</a:t>
          </a:r>
        </a:p>
      </dgm:t>
    </dgm:pt>
    <dgm:pt modelId="{1BC09496-A54B-49F4-A256-128EEEA00788}" type="parTrans" cxnId="{468A4460-1392-4259-A771-E45E99178D20}">
      <dgm:prSet/>
      <dgm:spPr/>
      <dgm:t>
        <a:bodyPr/>
        <a:lstStyle/>
        <a:p>
          <a:endParaRPr lang="en-US">
            <a:latin typeface="Sniglet" panose="020B0604020202020204" charset="0"/>
          </a:endParaRPr>
        </a:p>
      </dgm:t>
    </dgm:pt>
    <dgm:pt modelId="{9BA71544-0555-4D88-A03B-271FD173C467}" type="sibTrans" cxnId="{468A4460-1392-4259-A771-E45E99178D20}">
      <dgm:prSet/>
      <dgm:spPr/>
      <dgm:t>
        <a:bodyPr/>
        <a:lstStyle/>
        <a:p>
          <a:endParaRPr lang="en-US">
            <a:latin typeface="Sniglet" panose="020B0604020202020204" charset="0"/>
          </a:endParaRPr>
        </a:p>
      </dgm:t>
    </dgm:pt>
    <dgm:pt modelId="{A00CF074-CF95-4D3A-9CD9-866D527BBCAC}">
      <dgm:prSet phldrT="[Text]"/>
      <dgm:spPr/>
      <dgm:t>
        <a:bodyPr/>
        <a:lstStyle/>
        <a:p>
          <a:r>
            <a:rPr lang="en-US" dirty="0">
              <a:latin typeface="Sniglet" panose="020B0604020202020204" charset="0"/>
            </a:rPr>
            <a:t>Greater than minimal</a:t>
          </a:r>
        </a:p>
      </dgm:t>
    </dgm:pt>
    <dgm:pt modelId="{4F787932-BF55-4DF9-A2FF-62D65A805AE8}" type="parTrans" cxnId="{6AC1EA8A-135F-4F40-97EE-81DE65F74668}">
      <dgm:prSet/>
      <dgm:spPr/>
      <dgm:t>
        <a:bodyPr/>
        <a:lstStyle/>
        <a:p>
          <a:endParaRPr lang="en-US">
            <a:latin typeface="Sniglet" panose="020B0604020202020204" charset="0"/>
          </a:endParaRPr>
        </a:p>
      </dgm:t>
    </dgm:pt>
    <dgm:pt modelId="{51A3DD6A-5BE2-4F77-A4E3-4EDED6C465DC}" type="sibTrans" cxnId="{6AC1EA8A-135F-4F40-97EE-81DE65F74668}">
      <dgm:prSet/>
      <dgm:spPr/>
      <dgm:t>
        <a:bodyPr/>
        <a:lstStyle/>
        <a:p>
          <a:endParaRPr lang="en-US">
            <a:latin typeface="Sniglet" panose="020B0604020202020204" charset="0"/>
          </a:endParaRPr>
        </a:p>
      </dgm:t>
    </dgm:pt>
    <dgm:pt modelId="{C2F783D1-5399-438F-A2BE-01BE606E10A6}" type="pres">
      <dgm:prSet presAssocID="{01E28130-1B47-4B08-B5B1-60672E008349}" presName="compositeShape" presStyleCnt="0">
        <dgm:presLayoutVars>
          <dgm:chMax val="2"/>
          <dgm:dir/>
          <dgm:resizeHandles val="exact"/>
        </dgm:presLayoutVars>
      </dgm:prSet>
      <dgm:spPr/>
      <dgm:t>
        <a:bodyPr/>
        <a:lstStyle/>
        <a:p>
          <a:endParaRPr lang="en-US"/>
        </a:p>
      </dgm:t>
    </dgm:pt>
    <dgm:pt modelId="{A82A8767-B880-4A7B-8BF0-0705126D863A}" type="pres">
      <dgm:prSet presAssocID="{01E28130-1B47-4B08-B5B1-60672E008349}" presName="ribbon" presStyleLbl="node1" presStyleIdx="0" presStyleCnt="1"/>
      <dgm:spPr/>
    </dgm:pt>
    <dgm:pt modelId="{9AAB65FB-E6B5-4A2E-830F-AE85AEC9C05F}" type="pres">
      <dgm:prSet presAssocID="{01E28130-1B47-4B08-B5B1-60672E008349}" presName="leftArrowText" presStyleLbl="node1" presStyleIdx="0" presStyleCnt="1">
        <dgm:presLayoutVars>
          <dgm:chMax val="0"/>
          <dgm:bulletEnabled val="1"/>
        </dgm:presLayoutVars>
      </dgm:prSet>
      <dgm:spPr/>
      <dgm:t>
        <a:bodyPr/>
        <a:lstStyle/>
        <a:p>
          <a:endParaRPr lang="en-US"/>
        </a:p>
      </dgm:t>
    </dgm:pt>
    <dgm:pt modelId="{A850C2F4-558D-42D9-A5E0-4AD582D73506}" type="pres">
      <dgm:prSet presAssocID="{01E28130-1B47-4B08-B5B1-60672E008349}" presName="rightArrowText" presStyleLbl="node1" presStyleIdx="0" presStyleCnt="1">
        <dgm:presLayoutVars>
          <dgm:chMax val="0"/>
          <dgm:bulletEnabled val="1"/>
        </dgm:presLayoutVars>
      </dgm:prSet>
      <dgm:spPr/>
      <dgm:t>
        <a:bodyPr/>
        <a:lstStyle/>
        <a:p>
          <a:endParaRPr lang="en-US"/>
        </a:p>
      </dgm:t>
    </dgm:pt>
  </dgm:ptLst>
  <dgm:cxnLst>
    <dgm:cxn modelId="{468A4460-1392-4259-A771-E45E99178D20}" srcId="{01E28130-1B47-4B08-B5B1-60672E008349}" destId="{74AF88DB-D4FB-43E6-BD32-77E866C3D72D}" srcOrd="0" destOrd="0" parTransId="{1BC09496-A54B-49F4-A256-128EEEA00788}" sibTransId="{9BA71544-0555-4D88-A03B-271FD173C467}"/>
    <dgm:cxn modelId="{97F76CCD-A94A-9F4D-BA0B-F7C8BCD9EC3D}" type="presOf" srcId="{01E28130-1B47-4B08-B5B1-60672E008349}" destId="{C2F783D1-5399-438F-A2BE-01BE606E10A6}" srcOrd="0" destOrd="0" presId="urn:microsoft.com/office/officeart/2005/8/layout/arrow6"/>
    <dgm:cxn modelId="{9705A1F1-A6BC-2446-9A4D-868BE549CA31}" type="presOf" srcId="{A00CF074-CF95-4D3A-9CD9-866D527BBCAC}" destId="{A850C2F4-558D-42D9-A5E0-4AD582D73506}" srcOrd="0" destOrd="0" presId="urn:microsoft.com/office/officeart/2005/8/layout/arrow6"/>
    <dgm:cxn modelId="{5C4E3029-DA0D-D14D-8999-3CDD2A4FC98B}" type="presOf" srcId="{74AF88DB-D4FB-43E6-BD32-77E866C3D72D}" destId="{9AAB65FB-E6B5-4A2E-830F-AE85AEC9C05F}" srcOrd="0" destOrd="0" presId="urn:microsoft.com/office/officeart/2005/8/layout/arrow6"/>
    <dgm:cxn modelId="{6AC1EA8A-135F-4F40-97EE-81DE65F74668}" srcId="{01E28130-1B47-4B08-B5B1-60672E008349}" destId="{A00CF074-CF95-4D3A-9CD9-866D527BBCAC}" srcOrd="1" destOrd="0" parTransId="{4F787932-BF55-4DF9-A2FF-62D65A805AE8}" sibTransId="{51A3DD6A-5BE2-4F77-A4E3-4EDED6C465DC}"/>
    <dgm:cxn modelId="{229935A8-7286-D140-804F-C6E0BADB120F}" type="presParOf" srcId="{C2F783D1-5399-438F-A2BE-01BE606E10A6}" destId="{A82A8767-B880-4A7B-8BF0-0705126D863A}" srcOrd="0" destOrd="0" presId="urn:microsoft.com/office/officeart/2005/8/layout/arrow6"/>
    <dgm:cxn modelId="{60B6E74B-E7E5-5242-BB2C-678DCDEA9526}" type="presParOf" srcId="{C2F783D1-5399-438F-A2BE-01BE606E10A6}" destId="{9AAB65FB-E6B5-4A2E-830F-AE85AEC9C05F}" srcOrd="1" destOrd="0" presId="urn:microsoft.com/office/officeart/2005/8/layout/arrow6"/>
    <dgm:cxn modelId="{55398EC3-7A89-1A43-B1D9-3785060C1FD9}" type="presParOf" srcId="{C2F783D1-5399-438F-A2BE-01BE606E10A6}" destId="{A850C2F4-558D-42D9-A5E0-4AD582D7350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9B6448-95E8-4658-8C23-F228A4D50E5A}"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B2B6E29D-16A3-49D1-956E-FED72CD11C70}">
      <dgm:prSet phldrT="[Text]"/>
      <dgm:spPr/>
      <dgm:t>
        <a:bodyPr/>
        <a:lstStyle/>
        <a:p>
          <a:r>
            <a:rPr lang="en-US" dirty="0">
              <a:latin typeface="Sniglet" panose="020B0604020202020204" charset="0"/>
            </a:rPr>
            <a:t>Not Human Subjects Research</a:t>
          </a:r>
        </a:p>
      </dgm:t>
    </dgm:pt>
    <dgm:pt modelId="{2421DF47-FA5D-4666-A2A5-BAF6312BDA60}" type="parTrans" cxnId="{0D22B216-20DB-4954-A877-149C61B87F13}">
      <dgm:prSet/>
      <dgm:spPr/>
      <dgm:t>
        <a:bodyPr/>
        <a:lstStyle/>
        <a:p>
          <a:endParaRPr lang="en-US">
            <a:latin typeface="Sniglet" panose="020B0604020202020204" charset="0"/>
          </a:endParaRPr>
        </a:p>
      </dgm:t>
    </dgm:pt>
    <dgm:pt modelId="{E968B721-23F6-4FAF-9624-AE28EEE18E91}" type="sibTrans" cxnId="{0D22B216-20DB-4954-A877-149C61B87F13}">
      <dgm:prSet/>
      <dgm:spPr/>
      <dgm:t>
        <a:bodyPr/>
        <a:lstStyle/>
        <a:p>
          <a:endParaRPr lang="en-US">
            <a:latin typeface="Sniglet" panose="020B0604020202020204" charset="0"/>
          </a:endParaRPr>
        </a:p>
      </dgm:t>
    </dgm:pt>
    <dgm:pt modelId="{D521004E-D990-47A5-B26E-C16057253A9B}">
      <dgm:prSet phldrT="[Text]"/>
      <dgm:spPr/>
      <dgm:t>
        <a:bodyPr/>
        <a:lstStyle/>
        <a:p>
          <a:r>
            <a:rPr lang="en-US" dirty="0">
              <a:latin typeface="Sniglet" panose="020B0604020202020204" charset="0"/>
            </a:rPr>
            <a:t>No review required</a:t>
          </a:r>
        </a:p>
      </dgm:t>
    </dgm:pt>
    <dgm:pt modelId="{F28DFA11-8758-4757-A3E0-C3705710D5A0}" type="parTrans" cxnId="{D6D5AF31-B8AA-419E-904F-E508E1F0390E}">
      <dgm:prSet/>
      <dgm:spPr/>
      <dgm:t>
        <a:bodyPr/>
        <a:lstStyle/>
        <a:p>
          <a:endParaRPr lang="en-US">
            <a:latin typeface="Sniglet" panose="020B0604020202020204" charset="0"/>
          </a:endParaRPr>
        </a:p>
      </dgm:t>
    </dgm:pt>
    <dgm:pt modelId="{5437F5C1-23C1-42CC-A4FA-99089A0D0BFA}" type="sibTrans" cxnId="{D6D5AF31-B8AA-419E-904F-E508E1F0390E}">
      <dgm:prSet/>
      <dgm:spPr/>
      <dgm:t>
        <a:bodyPr/>
        <a:lstStyle/>
        <a:p>
          <a:endParaRPr lang="en-US">
            <a:latin typeface="Sniglet" panose="020B0604020202020204" charset="0"/>
          </a:endParaRPr>
        </a:p>
      </dgm:t>
    </dgm:pt>
    <dgm:pt modelId="{ADA0BEF7-8B68-4BB5-BD90-186EE35ADC97}">
      <dgm:prSet phldrT="[Text]"/>
      <dgm:spPr/>
      <dgm:t>
        <a:bodyPr/>
        <a:lstStyle/>
        <a:p>
          <a:r>
            <a:rPr lang="en-US" dirty="0">
              <a:latin typeface="Sniglet" panose="020B0604020202020204" charset="0"/>
            </a:rPr>
            <a:t>Exempt or Limited IRB Review</a:t>
          </a:r>
        </a:p>
      </dgm:t>
    </dgm:pt>
    <dgm:pt modelId="{9F8037A0-2CE9-4C83-967D-2138713B6263}" type="parTrans" cxnId="{89456F8F-6B49-4E01-BA0D-38691A27FFC2}">
      <dgm:prSet/>
      <dgm:spPr/>
      <dgm:t>
        <a:bodyPr/>
        <a:lstStyle/>
        <a:p>
          <a:endParaRPr lang="en-US">
            <a:latin typeface="Sniglet" panose="020B0604020202020204" charset="0"/>
          </a:endParaRPr>
        </a:p>
      </dgm:t>
    </dgm:pt>
    <dgm:pt modelId="{9D73F8CC-3511-4EBE-B67A-5AFF1B4A58DC}" type="sibTrans" cxnId="{89456F8F-6B49-4E01-BA0D-38691A27FFC2}">
      <dgm:prSet/>
      <dgm:spPr/>
      <dgm:t>
        <a:bodyPr/>
        <a:lstStyle/>
        <a:p>
          <a:endParaRPr lang="en-US">
            <a:latin typeface="Sniglet" panose="020B0604020202020204" charset="0"/>
          </a:endParaRPr>
        </a:p>
      </dgm:t>
    </dgm:pt>
    <dgm:pt modelId="{29752579-0AF5-4E48-82E5-74E3922D976A}">
      <dgm:prSet phldrT="[Text]"/>
      <dgm:spPr/>
      <dgm:t>
        <a:bodyPr/>
        <a:lstStyle/>
        <a:p>
          <a:r>
            <a:rPr lang="en-US" dirty="0">
              <a:latin typeface="Sniglet" panose="020B0604020202020204" charset="0"/>
            </a:rPr>
            <a:t>Initial Review Required</a:t>
          </a:r>
        </a:p>
      </dgm:t>
    </dgm:pt>
    <dgm:pt modelId="{01BE1126-122E-4048-BFA4-22865A6BCBAA}" type="parTrans" cxnId="{E82A615E-14C4-41FB-A4F7-E60730EEE579}">
      <dgm:prSet/>
      <dgm:spPr/>
      <dgm:t>
        <a:bodyPr/>
        <a:lstStyle/>
        <a:p>
          <a:endParaRPr lang="en-US">
            <a:latin typeface="Sniglet" panose="020B0604020202020204" charset="0"/>
          </a:endParaRPr>
        </a:p>
      </dgm:t>
    </dgm:pt>
    <dgm:pt modelId="{3509EF28-0970-467B-8FE0-0E362248E1B8}" type="sibTrans" cxnId="{E82A615E-14C4-41FB-A4F7-E60730EEE579}">
      <dgm:prSet/>
      <dgm:spPr/>
      <dgm:t>
        <a:bodyPr/>
        <a:lstStyle/>
        <a:p>
          <a:endParaRPr lang="en-US">
            <a:latin typeface="Sniglet" panose="020B0604020202020204" charset="0"/>
          </a:endParaRPr>
        </a:p>
      </dgm:t>
    </dgm:pt>
    <dgm:pt modelId="{4F696176-C5E0-4F36-8C78-70783FF97095}">
      <dgm:prSet phldrT="[Text]"/>
      <dgm:spPr/>
      <dgm:t>
        <a:bodyPr/>
        <a:lstStyle/>
        <a:p>
          <a:r>
            <a:rPr lang="en-US" dirty="0">
              <a:latin typeface="Sniglet" panose="020B0604020202020204" charset="0"/>
            </a:rPr>
            <a:t>Minimal Risk w/ Expedited or Full Review</a:t>
          </a:r>
        </a:p>
      </dgm:t>
    </dgm:pt>
    <dgm:pt modelId="{188E8BC5-B86A-46AA-AB45-71F47F3AEF47}" type="parTrans" cxnId="{88BF84A0-A03D-4240-AC49-DF3126293012}">
      <dgm:prSet/>
      <dgm:spPr/>
      <dgm:t>
        <a:bodyPr/>
        <a:lstStyle/>
        <a:p>
          <a:endParaRPr lang="en-US">
            <a:latin typeface="Sniglet" panose="020B0604020202020204" charset="0"/>
          </a:endParaRPr>
        </a:p>
      </dgm:t>
    </dgm:pt>
    <dgm:pt modelId="{26963D47-97AD-42EE-B25B-FE3DB292AAFF}" type="sibTrans" cxnId="{88BF84A0-A03D-4240-AC49-DF3126293012}">
      <dgm:prSet/>
      <dgm:spPr/>
      <dgm:t>
        <a:bodyPr/>
        <a:lstStyle/>
        <a:p>
          <a:endParaRPr lang="en-US">
            <a:latin typeface="Sniglet" panose="020B0604020202020204" charset="0"/>
          </a:endParaRPr>
        </a:p>
      </dgm:t>
    </dgm:pt>
    <dgm:pt modelId="{C60C2A50-D8E0-4AD5-AEC8-8C6066B81DDF}">
      <dgm:prSet phldrT="[Text]"/>
      <dgm:spPr/>
      <dgm:t>
        <a:bodyPr/>
        <a:lstStyle/>
        <a:p>
          <a:r>
            <a:rPr lang="en-US">
              <a:latin typeface="Sniglet" panose="020B0604020202020204" charset="0"/>
            </a:rPr>
            <a:t>Initial Review Required</a:t>
          </a:r>
          <a:endParaRPr lang="en-US" dirty="0">
            <a:latin typeface="Sniglet" panose="020B0604020202020204" charset="0"/>
          </a:endParaRPr>
        </a:p>
      </dgm:t>
    </dgm:pt>
    <dgm:pt modelId="{22DDF3C1-32F0-4C78-B043-577EE693CE13}" type="parTrans" cxnId="{78321149-F54D-45E9-9B40-CE08CB4A5FC6}">
      <dgm:prSet/>
      <dgm:spPr/>
      <dgm:t>
        <a:bodyPr/>
        <a:lstStyle/>
        <a:p>
          <a:endParaRPr lang="en-US">
            <a:latin typeface="Sniglet" panose="020B0604020202020204" charset="0"/>
          </a:endParaRPr>
        </a:p>
      </dgm:t>
    </dgm:pt>
    <dgm:pt modelId="{2BF08C3E-D57E-4695-94BF-2F6F4B739D64}" type="sibTrans" cxnId="{78321149-F54D-45E9-9B40-CE08CB4A5FC6}">
      <dgm:prSet/>
      <dgm:spPr/>
      <dgm:t>
        <a:bodyPr/>
        <a:lstStyle/>
        <a:p>
          <a:endParaRPr lang="en-US">
            <a:latin typeface="Sniglet" panose="020B0604020202020204" charset="0"/>
          </a:endParaRPr>
        </a:p>
      </dgm:t>
    </dgm:pt>
    <dgm:pt modelId="{4F2C2E62-2509-4A71-BC34-38109DFEA60B}">
      <dgm:prSet phldrT="[Text]"/>
      <dgm:spPr/>
      <dgm:t>
        <a:bodyPr/>
        <a:lstStyle/>
        <a:p>
          <a:r>
            <a:rPr lang="en-US" dirty="0">
              <a:latin typeface="Sniglet" panose="020B0604020202020204" charset="0"/>
            </a:rPr>
            <a:t>Greater than Minimal Risk w/ Full Review</a:t>
          </a:r>
        </a:p>
      </dgm:t>
    </dgm:pt>
    <dgm:pt modelId="{B4162A0A-DF3C-4C9B-8F84-89050E177D6E}" type="parTrans" cxnId="{6F388601-6030-470D-81B6-CDEC07DA4B70}">
      <dgm:prSet/>
      <dgm:spPr/>
      <dgm:t>
        <a:bodyPr/>
        <a:lstStyle/>
        <a:p>
          <a:endParaRPr lang="en-US">
            <a:latin typeface="Sniglet" panose="020B0604020202020204" charset="0"/>
          </a:endParaRPr>
        </a:p>
      </dgm:t>
    </dgm:pt>
    <dgm:pt modelId="{FEDD37A6-C528-4E4D-B8F7-BBF0F4AA54B9}" type="sibTrans" cxnId="{6F388601-6030-470D-81B6-CDEC07DA4B70}">
      <dgm:prSet/>
      <dgm:spPr/>
      <dgm:t>
        <a:bodyPr/>
        <a:lstStyle/>
        <a:p>
          <a:endParaRPr lang="en-US">
            <a:latin typeface="Sniglet" panose="020B0604020202020204" charset="0"/>
          </a:endParaRPr>
        </a:p>
      </dgm:t>
    </dgm:pt>
    <dgm:pt modelId="{36D17091-BE50-4A8B-A3D0-3E688385A20D}">
      <dgm:prSet phldrT="[Text]"/>
      <dgm:spPr/>
      <dgm:t>
        <a:bodyPr/>
        <a:lstStyle/>
        <a:p>
          <a:r>
            <a:rPr lang="en-US">
              <a:latin typeface="Sniglet" panose="020B0604020202020204" charset="0"/>
            </a:rPr>
            <a:t>Initial Review Required</a:t>
          </a:r>
          <a:endParaRPr lang="en-US" dirty="0">
            <a:latin typeface="Sniglet" panose="020B0604020202020204" charset="0"/>
          </a:endParaRPr>
        </a:p>
      </dgm:t>
    </dgm:pt>
    <dgm:pt modelId="{C18AD8E7-C009-4C55-B29B-18293EF42FFA}" type="parTrans" cxnId="{75F89C0C-8922-4F9D-8B02-D6C4FF0FE4B9}">
      <dgm:prSet/>
      <dgm:spPr/>
      <dgm:t>
        <a:bodyPr/>
        <a:lstStyle/>
        <a:p>
          <a:endParaRPr lang="en-US">
            <a:latin typeface="Sniglet" panose="020B0604020202020204" charset="0"/>
          </a:endParaRPr>
        </a:p>
      </dgm:t>
    </dgm:pt>
    <dgm:pt modelId="{72ACA706-6649-4CA0-B6E9-658902DF5A35}" type="sibTrans" cxnId="{75F89C0C-8922-4F9D-8B02-D6C4FF0FE4B9}">
      <dgm:prSet/>
      <dgm:spPr/>
      <dgm:t>
        <a:bodyPr/>
        <a:lstStyle/>
        <a:p>
          <a:endParaRPr lang="en-US">
            <a:latin typeface="Sniglet" panose="020B0604020202020204" charset="0"/>
          </a:endParaRPr>
        </a:p>
      </dgm:t>
    </dgm:pt>
    <dgm:pt modelId="{B622AEF2-8B28-44DB-B210-FD98A6AFA7DF}">
      <dgm:prSet phldrT="[Text]"/>
      <dgm:spPr/>
      <dgm:t>
        <a:bodyPr/>
        <a:lstStyle/>
        <a:p>
          <a:r>
            <a:rPr lang="en-US" dirty="0">
              <a:latin typeface="Sniglet" panose="020B0604020202020204" charset="0"/>
            </a:rPr>
            <a:t>Modifications Required</a:t>
          </a:r>
        </a:p>
      </dgm:t>
    </dgm:pt>
    <dgm:pt modelId="{5D4FBD75-9588-433C-B1CA-87F915D75CE2}" type="parTrans" cxnId="{D6A6479C-56E0-4E2F-8603-6812A715EC23}">
      <dgm:prSet/>
      <dgm:spPr/>
      <dgm:t>
        <a:bodyPr/>
        <a:lstStyle/>
        <a:p>
          <a:endParaRPr lang="en-US">
            <a:latin typeface="Sniglet" panose="020B0604020202020204" charset="0"/>
          </a:endParaRPr>
        </a:p>
      </dgm:t>
    </dgm:pt>
    <dgm:pt modelId="{4903ABB5-5DC9-4593-BE90-FED594F35CFB}" type="sibTrans" cxnId="{D6A6479C-56E0-4E2F-8603-6812A715EC23}">
      <dgm:prSet/>
      <dgm:spPr/>
      <dgm:t>
        <a:bodyPr/>
        <a:lstStyle/>
        <a:p>
          <a:endParaRPr lang="en-US">
            <a:latin typeface="Sniglet" panose="020B0604020202020204" charset="0"/>
          </a:endParaRPr>
        </a:p>
      </dgm:t>
    </dgm:pt>
    <dgm:pt modelId="{69B17F96-D823-468C-85F5-4F646FE463FB}">
      <dgm:prSet phldrT="[Text]"/>
      <dgm:spPr/>
      <dgm:t>
        <a:bodyPr/>
        <a:lstStyle/>
        <a:p>
          <a:r>
            <a:rPr lang="en-US" dirty="0">
              <a:latin typeface="Sniglet" panose="020B0604020202020204" charset="0"/>
            </a:rPr>
            <a:t>Modifications Required</a:t>
          </a:r>
        </a:p>
      </dgm:t>
    </dgm:pt>
    <dgm:pt modelId="{CF1450A9-D712-4CFF-A0FE-644FAB3D8949}" type="parTrans" cxnId="{679DF5DB-6CE3-4202-9E89-7830BE917E3E}">
      <dgm:prSet/>
      <dgm:spPr/>
      <dgm:t>
        <a:bodyPr/>
        <a:lstStyle/>
        <a:p>
          <a:endParaRPr lang="en-US">
            <a:latin typeface="Sniglet" panose="020B0604020202020204" charset="0"/>
          </a:endParaRPr>
        </a:p>
      </dgm:t>
    </dgm:pt>
    <dgm:pt modelId="{7284F115-2F9E-4722-86BD-74483F3E6111}" type="sibTrans" cxnId="{679DF5DB-6CE3-4202-9E89-7830BE917E3E}">
      <dgm:prSet/>
      <dgm:spPr/>
      <dgm:t>
        <a:bodyPr/>
        <a:lstStyle/>
        <a:p>
          <a:endParaRPr lang="en-US">
            <a:latin typeface="Sniglet" panose="020B0604020202020204" charset="0"/>
          </a:endParaRPr>
        </a:p>
      </dgm:t>
    </dgm:pt>
    <dgm:pt modelId="{67BD5DD6-31FC-4AD4-ADEC-7B4E95D8DCC4}">
      <dgm:prSet phldrT="[Text]"/>
      <dgm:spPr/>
      <dgm:t>
        <a:bodyPr/>
        <a:lstStyle/>
        <a:p>
          <a:r>
            <a:rPr lang="en-US" dirty="0">
              <a:latin typeface="Sniglet" panose="020B0604020202020204" charset="0"/>
            </a:rPr>
            <a:t>Continuing Review Required</a:t>
          </a:r>
        </a:p>
      </dgm:t>
    </dgm:pt>
    <dgm:pt modelId="{C8070F24-B2B1-47DA-A903-C93752C46BB5}" type="parTrans" cxnId="{E71EFA2A-B094-4EB4-9C2A-ACC55D64EB22}">
      <dgm:prSet/>
      <dgm:spPr/>
      <dgm:t>
        <a:bodyPr/>
        <a:lstStyle/>
        <a:p>
          <a:endParaRPr lang="en-US">
            <a:latin typeface="Sniglet" panose="020B0604020202020204" charset="0"/>
          </a:endParaRPr>
        </a:p>
      </dgm:t>
    </dgm:pt>
    <dgm:pt modelId="{103AD174-2256-498F-A301-4B43F88E8493}" type="sibTrans" cxnId="{E71EFA2A-B094-4EB4-9C2A-ACC55D64EB22}">
      <dgm:prSet/>
      <dgm:spPr/>
      <dgm:t>
        <a:bodyPr/>
        <a:lstStyle/>
        <a:p>
          <a:endParaRPr lang="en-US">
            <a:latin typeface="Sniglet" panose="020B0604020202020204" charset="0"/>
          </a:endParaRPr>
        </a:p>
      </dgm:t>
    </dgm:pt>
    <dgm:pt modelId="{1076D586-F5A4-43EE-B01C-7FB0E81DC378}">
      <dgm:prSet phldrT="[Text]"/>
      <dgm:spPr/>
      <dgm:t>
        <a:bodyPr/>
        <a:lstStyle/>
        <a:p>
          <a:r>
            <a:rPr lang="en-US" dirty="0">
              <a:latin typeface="Sniglet" panose="020B0604020202020204" charset="0"/>
            </a:rPr>
            <a:t>Continuing Review required if informed by IRB</a:t>
          </a:r>
        </a:p>
      </dgm:t>
    </dgm:pt>
    <dgm:pt modelId="{9AC2A2EE-D06C-487D-AFE7-8659C855C8A3}" type="parTrans" cxnId="{892CCE13-027F-4A35-81D4-931158E57844}">
      <dgm:prSet/>
      <dgm:spPr/>
      <dgm:t>
        <a:bodyPr/>
        <a:lstStyle/>
        <a:p>
          <a:endParaRPr lang="en-US">
            <a:latin typeface="Sniglet" panose="020B0604020202020204" charset="0"/>
          </a:endParaRPr>
        </a:p>
      </dgm:t>
    </dgm:pt>
    <dgm:pt modelId="{8A577D24-32FF-4B4E-86F8-69ED286ACB28}" type="sibTrans" cxnId="{892CCE13-027F-4A35-81D4-931158E57844}">
      <dgm:prSet/>
      <dgm:spPr/>
      <dgm:t>
        <a:bodyPr/>
        <a:lstStyle/>
        <a:p>
          <a:endParaRPr lang="en-US">
            <a:latin typeface="Sniglet" panose="020B0604020202020204" charset="0"/>
          </a:endParaRPr>
        </a:p>
      </dgm:t>
    </dgm:pt>
    <dgm:pt modelId="{2C8E64A7-F45E-4D14-BE53-6C8403741162}">
      <dgm:prSet phldrT="[Text]"/>
      <dgm:spPr/>
      <dgm:t>
        <a:bodyPr/>
        <a:lstStyle/>
        <a:p>
          <a:r>
            <a:rPr lang="en-US" dirty="0">
              <a:latin typeface="Sniglet" panose="020B0604020202020204" charset="0"/>
            </a:rPr>
            <a:t>Modifications with Limited Review</a:t>
          </a:r>
        </a:p>
      </dgm:t>
    </dgm:pt>
    <dgm:pt modelId="{B69E11A7-42AB-4242-88D2-7E2AF34415BE}" type="parTrans" cxnId="{09A47B7E-F86E-44F6-AB13-8C3C37994EB3}">
      <dgm:prSet/>
      <dgm:spPr/>
      <dgm:t>
        <a:bodyPr/>
        <a:lstStyle/>
        <a:p>
          <a:endParaRPr lang="en-US">
            <a:latin typeface="Sniglet" panose="020B0604020202020204" charset="0"/>
          </a:endParaRPr>
        </a:p>
      </dgm:t>
    </dgm:pt>
    <dgm:pt modelId="{D2816E3E-1874-4A10-A09E-BCC6AF6D9C66}" type="sibTrans" cxnId="{09A47B7E-F86E-44F6-AB13-8C3C37994EB3}">
      <dgm:prSet/>
      <dgm:spPr/>
      <dgm:t>
        <a:bodyPr/>
        <a:lstStyle/>
        <a:p>
          <a:endParaRPr lang="en-US">
            <a:latin typeface="Sniglet" panose="020B0604020202020204" charset="0"/>
          </a:endParaRPr>
        </a:p>
      </dgm:t>
    </dgm:pt>
    <dgm:pt modelId="{32840AA9-E261-4E10-96E7-5B0C917C9836}" type="pres">
      <dgm:prSet presAssocID="{7E9B6448-95E8-4658-8C23-F228A4D50E5A}" presName="Name0" presStyleCnt="0">
        <dgm:presLayoutVars>
          <dgm:chPref val="3"/>
          <dgm:dir/>
          <dgm:animLvl val="lvl"/>
          <dgm:resizeHandles/>
        </dgm:presLayoutVars>
      </dgm:prSet>
      <dgm:spPr/>
      <dgm:t>
        <a:bodyPr/>
        <a:lstStyle/>
        <a:p>
          <a:endParaRPr lang="en-US"/>
        </a:p>
      </dgm:t>
    </dgm:pt>
    <dgm:pt modelId="{DE48428A-868E-48FD-95B9-9EEDFCDCE4D6}" type="pres">
      <dgm:prSet presAssocID="{B2B6E29D-16A3-49D1-956E-FED72CD11C70}" presName="horFlow" presStyleCnt="0"/>
      <dgm:spPr/>
    </dgm:pt>
    <dgm:pt modelId="{4C2BC7FB-9735-411E-B2B4-AFD47609FA4D}" type="pres">
      <dgm:prSet presAssocID="{B2B6E29D-16A3-49D1-956E-FED72CD11C70}" presName="bigChev" presStyleLbl="node1" presStyleIdx="0" presStyleCnt="4"/>
      <dgm:spPr/>
      <dgm:t>
        <a:bodyPr/>
        <a:lstStyle/>
        <a:p>
          <a:endParaRPr lang="en-US"/>
        </a:p>
      </dgm:t>
    </dgm:pt>
    <dgm:pt modelId="{60AEA735-A75B-4125-A1D2-466D7587A43A}" type="pres">
      <dgm:prSet presAssocID="{F28DFA11-8758-4757-A3E0-C3705710D5A0}" presName="parTrans" presStyleCnt="0"/>
      <dgm:spPr/>
    </dgm:pt>
    <dgm:pt modelId="{E99A7F10-B90B-4DD2-8E1A-717EB8449DCB}" type="pres">
      <dgm:prSet presAssocID="{D521004E-D990-47A5-B26E-C16057253A9B}" presName="node" presStyleLbl="alignAccFollowNode1" presStyleIdx="0" presStyleCnt="9">
        <dgm:presLayoutVars>
          <dgm:bulletEnabled val="1"/>
        </dgm:presLayoutVars>
      </dgm:prSet>
      <dgm:spPr/>
      <dgm:t>
        <a:bodyPr/>
        <a:lstStyle/>
        <a:p>
          <a:endParaRPr lang="en-US"/>
        </a:p>
      </dgm:t>
    </dgm:pt>
    <dgm:pt modelId="{E4C69C45-FD32-4B92-B602-115735DD25C7}" type="pres">
      <dgm:prSet presAssocID="{B2B6E29D-16A3-49D1-956E-FED72CD11C70}" presName="vSp" presStyleCnt="0"/>
      <dgm:spPr/>
    </dgm:pt>
    <dgm:pt modelId="{E504FE90-141F-4F24-A999-C4A2E056277F}" type="pres">
      <dgm:prSet presAssocID="{ADA0BEF7-8B68-4BB5-BD90-186EE35ADC97}" presName="horFlow" presStyleCnt="0"/>
      <dgm:spPr/>
    </dgm:pt>
    <dgm:pt modelId="{17580F99-B4D7-4236-8F1F-80540395FF97}" type="pres">
      <dgm:prSet presAssocID="{ADA0BEF7-8B68-4BB5-BD90-186EE35ADC97}" presName="bigChev" presStyleLbl="node1" presStyleIdx="1" presStyleCnt="4"/>
      <dgm:spPr/>
      <dgm:t>
        <a:bodyPr/>
        <a:lstStyle/>
        <a:p>
          <a:endParaRPr lang="en-US"/>
        </a:p>
      </dgm:t>
    </dgm:pt>
    <dgm:pt modelId="{A7C86302-5F3A-432D-8E22-29B44938C798}" type="pres">
      <dgm:prSet presAssocID="{01BE1126-122E-4048-BFA4-22865A6BCBAA}" presName="parTrans" presStyleCnt="0"/>
      <dgm:spPr/>
    </dgm:pt>
    <dgm:pt modelId="{694374BD-5D4C-491C-98A8-396756AB97CA}" type="pres">
      <dgm:prSet presAssocID="{29752579-0AF5-4E48-82E5-74E3922D976A}" presName="node" presStyleLbl="alignAccFollowNode1" presStyleIdx="1" presStyleCnt="9">
        <dgm:presLayoutVars>
          <dgm:bulletEnabled val="1"/>
        </dgm:presLayoutVars>
      </dgm:prSet>
      <dgm:spPr/>
      <dgm:t>
        <a:bodyPr/>
        <a:lstStyle/>
        <a:p>
          <a:endParaRPr lang="en-US"/>
        </a:p>
      </dgm:t>
    </dgm:pt>
    <dgm:pt modelId="{22BC2D6B-3604-46CD-9C41-A2252FFA5B1E}" type="pres">
      <dgm:prSet presAssocID="{3509EF28-0970-467B-8FE0-0E362248E1B8}" presName="sibTrans" presStyleCnt="0"/>
      <dgm:spPr/>
    </dgm:pt>
    <dgm:pt modelId="{C7D1B4E6-8D76-4B0A-8D19-98AD5AD64E9C}" type="pres">
      <dgm:prSet presAssocID="{2C8E64A7-F45E-4D14-BE53-6C8403741162}" presName="node" presStyleLbl="alignAccFollowNode1" presStyleIdx="2" presStyleCnt="9">
        <dgm:presLayoutVars>
          <dgm:bulletEnabled val="1"/>
        </dgm:presLayoutVars>
      </dgm:prSet>
      <dgm:spPr/>
      <dgm:t>
        <a:bodyPr/>
        <a:lstStyle/>
        <a:p>
          <a:endParaRPr lang="en-US"/>
        </a:p>
      </dgm:t>
    </dgm:pt>
    <dgm:pt modelId="{018A918E-5768-46BF-A95E-9AB029DE68D7}" type="pres">
      <dgm:prSet presAssocID="{ADA0BEF7-8B68-4BB5-BD90-186EE35ADC97}" presName="vSp" presStyleCnt="0"/>
      <dgm:spPr/>
    </dgm:pt>
    <dgm:pt modelId="{6C1744B2-F2F7-4E73-BE40-414BCBC550E2}" type="pres">
      <dgm:prSet presAssocID="{4F696176-C5E0-4F36-8C78-70783FF97095}" presName="horFlow" presStyleCnt="0"/>
      <dgm:spPr/>
    </dgm:pt>
    <dgm:pt modelId="{43A9BF08-AE12-423E-9E05-70E9100D3FA9}" type="pres">
      <dgm:prSet presAssocID="{4F696176-C5E0-4F36-8C78-70783FF97095}" presName="bigChev" presStyleLbl="node1" presStyleIdx="2" presStyleCnt="4"/>
      <dgm:spPr/>
      <dgm:t>
        <a:bodyPr/>
        <a:lstStyle/>
        <a:p>
          <a:endParaRPr lang="en-US"/>
        </a:p>
      </dgm:t>
    </dgm:pt>
    <dgm:pt modelId="{0537B0CA-3648-48AC-8C4C-518B08FB99F7}" type="pres">
      <dgm:prSet presAssocID="{22DDF3C1-32F0-4C78-B043-577EE693CE13}" presName="parTrans" presStyleCnt="0"/>
      <dgm:spPr/>
    </dgm:pt>
    <dgm:pt modelId="{519976FE-A762-43D0-8956-A77A6134F62D}" type="pres">
      <dgm:prSet presAssocID="{C60C2A50-D8E0-4AD5-AEC8-8C6066B81DDF}" presName="node" presStyleLbl="alignAccFollowNode1" presStyleIdx="3" presStyleCnt="9">
        <dgm:presLayoutVars>
          <dgm:bulletEnabled val="1"/>
        </dgm:presLayoutVars>
      </dgm:prSet>
      <dgm:spPr/>
      <dgm:t>
        <a:bodyPr/>
        <a:lstStyle/>
        <a:p>
          <a:endParaRPr lang="en-US"/>
        </a:p>
      </dgm:t>
    </dgm:pt>
    <dgm:pt modelId="{AA6848D3-5E8E-4742-AD04-73AD8A7828B3}" type="pres">
      <dgm:prSet presAssocID="{2BF08C3E-D57E-4695-94BF-2F6F4B739D64}" presName="sibTrans" presStyleCnt="0"/>
      <dgm:spPr/>
    </dgm:pt>
    <dgm:pt modelId="{D324C906-EE99-48C8-893F-77B7726DEFF7}" type="pres">
      <dgm:prSet presAssocID="{B622AEF2-8B28-44DB-B210-FD98A6AFA7DF}" presName="node" presStyleLbl="alignAccFollowNode1" presStyleIdx="4" presStyleCnt="9">
        <dgm:presLayoutVars>
          <dgm:bulletEnabled val="1"/>
        </dgm:presLayoutVars>
      </dgm:prSet>
      <dgm:spPr/>
      <dgm:t>
        <a:bodyPr/>
        <a:lstStyle/>
        <a:p>
          <a:endParaRPr lang="en-US"/>
        </a:p>
      </dgm:t>
    </dgm:pt>
    <dgm:pt modelId="{4B915B8D-F993-4E66-BB2E-87576ED7B6FA}" type="pres">
      <dgm:prSet presAssocID="{4903ABB5-5DC9-4593-BE90-FED594F35CFB}" presName="sibTrans" presStyleCnt="0"/>
      <dgm:spPr/>
    </dgm:pt>
    <dgm:pt modelId="{538E0AA7-D498-40EC-B1EF-BF07055F5E17}" type="pres">
      <dgm:prSet presAssocID="{1076D586-F5A4-43EE-B01C-7FB0E81DC378}" presName="node" presStyleLbl="alignAccFollowNode1" presStyleIdx="5" presStyleCnt="9">
        <dgm:presLayoutVars>
          <dgm:bulletEnabled val="1"/>
        </dgm:presLayoutVars>
      </dgm:prSet>
      <dgm:spPr/>
      <dgm:t>
        <a:bodyPr/>
        <a:lstStyle/>
        <a:p>
          <a:endParaRPr lang="en-US"/>
        </a:p>
      </dgm:t>
    </dgm:pt>
    <dgm:pt modelId="{3C6A3F3D-5E8A-4127-A7BC-2A06647B94BB}" type="pres">
      <dgm:prSet presAssocID="{4F696176-C5E0-4F36-8C78-70783FF97095}" presName="vSp" presStyleCnt="0"/>
      <dgm:spPr/>
    </dgm:pt>
    <dgm:pt modelId="{57FFC787-61EB-4002-8292-3F278E40FAD5}" type="pres">
      <dgm:prSet presAssocID="{4F2C2E62-2509-4A71-BC34-38109DFEA60B}" presName="horFlow" presStyleCnt="0"/>
      <dgm:spPr/>
    </dgm:pt>
    <dgm:pt modelId="{7DCECEF9-DB84-400C-9EDF-22B2A812AEC8}" type="pres">
      <dgm:prSet presAssocID="{4F2C2E62-2509-4A71-BC34-38109DFEA60B}" presName="bigChev" presStyleLbl="node1" presStyleIdx="3" presStyleCnt="4"/>
      <dgm:spPr/>
      <dgm:t>
        <a:bodyPr/>
        <a:lstStyle/>
        <a:p>
          <a:endParaRPr lang="en-US"/>
        </a:p>
      </dgm:t>
    </dgm:pt>
    <dgm:pt modelId="{A51A825D-DCB9-4EBE-8868-1063C9135E36}" type="pres">
      <dgm:prSet presAssocID="{C18AD8E7-C009-4C55-B29B-18293EF42FFA}" presName="parTrans" presStyleCnt="0"/>
      <dgm:spPr/>
    </dgm:pt>
    <dgm:pt modelId="{B04123A1-205A-4406-9908-6160E76F9053}" type="pres">
      <dgm:prSet presAssocID="{36D17091-BE50-4A8B-A3D0-3E688385A20D}" presName="node" presStyleLbl="alignAccFollowNode1" presStyleIdx="6" presStyleCnt="9">
        <dgm:presLayoutVars>
          <dgm:bulletEnabled val="1"/>
        </dgm:presLayoutVars>
      </dgm:prSet>
      <dgm:spPr/>
      <dgm:t>
        <a:bodyPr/>
        <a:lstStyle/>
        <a:p>
          <a:endParaRPr lang="en-US"/>
        </a:p>
      </dgm:t>
    </dgm:pt>
    <dgm:pt modelId="{AEC49521-EE1C-4370-9DB3-E8C089842494}" type="pres">
      <dgm:prSet presAssocID="{72ACA706-6649-4CA0-B6E9-658902DF5A35}" presName="sibTrans" presStyleCnt="0"/>
      <dgm:spPr/>
    </dgm:pt>
    <dgm:pt modelId="{0A2EDF9E-8CE8-46CB-90A4-22EC9FDB7A04}" type="pres">
      <dgm:prSet presAssocID="{69B17F96-D823-468C-85F5-4F646FE463FB}" presName="node" presStyleLbl="alignAccFollowNode1" presStyleIdx="7" presStyleCnt="9">
        <dgm:presLayoutVars>
          <dgm:bulletEnabled val="1"/>
        </dgm:presLayoutVars>
      </dgm:prSet>
      <dgm:spPr/>
      <dgm:t>
        <a:bodyPr/>
        <a:lstStyle/>
        <a:p>
          <a:endParaRPr lang="en-US"/>
        </a:p>
      </dgm:t>
    </dgm:pt>
    <dgm:pt modelId="{C2C47885-8CFB-4D1B-BDB6-CE69E6A83313}" type="pres">
      <dgm:prSet presAssocID="{7284F115-2F9E-4722-86BD-74483F3E6111}" presName="sibTrans" presStyleCnt="0"/>
      <dgm:spPr/>
    </dgm:pt>
    <dgm:pt modelId="{9646C278-F275-442F-9A49-66617968459B}" type="pres">
      <dgm:prSet presAssocID="{67BD5DD6-31FC-4AD4-ADEC-7B4E95D8DCC4}" presName="node" presStyleLbl="alignAccFollowNode1" presStyleIdx="8" presStyleCnt="9">
        <dgm:presLayoutVars>
          <dgm:bulletEnabled val="1"/>
        </dgm:presLayoutVars>
      </dgm:prSet>
      <dgm:spPr/>
      <dgm:t>
        <a:bodyPr/>
        <a:lstStyle/>
        <a:p>
          <a:endParaRPr lang="en-US"/>
        </a:p>
      </dgm:t>
    </dgm:pt>
  </dgm:ptLst>
  <dgm:cxnLst>
    <dgm:cxn modelId="{D6A6479C-56E0-4E2F-8603-6812A715EC23}" srcId="{4F696176-C5E0-4F36-8C78-70783FF97095}" destId="{B622AEF2-8B28-44DB-B210-FD98A6AFA7DF}" srcOrd="1" destOrd="0" parTransId="{5D4FBD75-9588-433C-B1CA-87F915D75CE2}" sibTransId="{4903ABB5-5DC9-4593-BE90-FED594F35CFB}"/>
    <dgm:cxn modelId="{89456F8F-6B49-4E01-BA0D-38691A27FFC2}" srcId="{7E9B6448-95E8-4658-8C23-F228A4D50E5A}" destId="{ADA0BEF7-8B68-4BB5-BD90-186EE35ADC97}" srcOrd="1" destOrd="0" parTransId="{9F8037A0-2CE9-4C83-967D-2138713B6263}" sibTransId="{9D73F8CC-3511-4EBE-B67A-5AFF1B4A58DC}"/>
    <dgm:cxn modelId="{7D50E4F8-0DFA-AF40-9171-BE4D6F93BD92}" type="presOf" srcId="{29752579-0AF5-4E48-82E5-74E3922D976A}" destId="{694374BD-5D4C-491C-98A8-396756AB97CA}" srcOrd="0" destOrd="0" presId="urn:microsoft.com/office/officeart/2005/8/layout/lProcess3"/>
    <dgm:cxn modelId="{DC9F8361-78A7-8842-9CBF-F5201F68E00F}" type="presOf" srcId="{2C8E64A7-F45E-4D14-BE53-6C8403741162}" destId="{C7D1B4E6-8D76-4B0A-8D19-98AD5AD64E9C}" srcOrd="0" destOrd="0" presId="urn:microsoft.com/office/officeart/2005/8/layout/lProcess3"/>
    <dgm:cxn modelId="{E63991D7-0BC2-6A43-9D7E-9FA8AF03B53B}" type="presOf" srcId="{B2B6E29D-16A3-49D1-956E-FED72CD11C70}" destId="{4C2BC7FB-9735-411E-B2B4-AFD47609FA4D}" srcOrd="0" destOrd="0" presId="urn:microsoft.com/office/officeart/2005/8/layout/lProcess3"/>
    <dgm:cxn modelId="{0D22B216-20DB-4954-A877-149C61B87F13}" srcId="{7E9B6448-95E8-4658-8C23-F228A4D50E5A}" destId="{B2B6E29D-16A3-49D1-956E-FED72CD11C70}" srcOrd="0" destOrd="0" parTransId="{2421DF47-FA5D-4666-A2A5-BAF6312BDA60}" sibTransId="{E968B721-23F6-4FAF-9624-AE28EEE18E91}"/>
    <dgm:cxn modelId="{CBC77009-F84E-7E4F-B3AA-9ED964B91F5C}" type="presOf" srcId="{7E9B6448-95E8-4658-8C23-F228A4D50E5A}" destId="{32840AA9-E261-4E10-96E7-5B0C917C9836}" srcOrd="0" destOrd="0" presId="urn:microsoft.com/office/officeart/2005/8/layout/lProcess3"/>
    <dgm:cxn modelId="{C2BE2985-DB7A-3744-9C78-A8801A8FF1B0}" type="presOf" srcId="{B622AEF2-8B28-44DB-B210-FD98A6AFA7DF}" destId="{D324C906-EE99-48C8-893F-77B7726DEFF7}" srcOrd="0" destOrd="0" presId="urn:microsoft.com/office/officeart/2005/8/layout/lProcess3"/>
    <dgm:cxn modelId="{6F388601-6030-470D-81B6-CDEC07DA4B70}" srcId="{7E9B6448-95E8-4658-8C23-F228A4D50E5A}" destId="{4F2C2E62-2509-4A71-BC34-38109DFEA60B}" srcOrd="3" destOrd="0" parTransId="{B4162A0A-DF3C-4C9B-8F84-89050E177D6E}" sibTransId="{FEDD37A6-C528-4E4D-B8F7-BBF0F4AA54B9}"/>
    <dgm:cxn modelId="{CB64432A-EA99-E54A-9201-77F2AC1B6AF7}" type="presOf" srcId="{4F696176-C5E0-4F36-8C78-70783FF97095}" destId="{43A9BF08-AE12-423E-9E05-70E9100D3FA9}" srcOrd="0" destOrd="0" presId="urn:microsoft.com/office/officeart/2005/8/layout/lProcess3"/>
    <dgm:cxn modelId="{679DF5DB-6CE3-4202-9E89-7830BE917E3E}" srcId="{4F2C2E62-2509-4A71-BC34-38109DFEA60B}" destId="{69B17F96-D823-468C-85F5-4F646FE463FB}" srcOrd="1" destOrd="0" parTransId="{CF1450A9-D712-4CFF-A0FE-644FAB3D8949}" sibTransId="{7284F115-2F9E-4722-86BD-74483F3E6111}"/>
    <dgm:cxn modelId="{87C73DB9-B765-764D-883C-E98D3FD3FD8C}" type="presOf" srcId="{69B17F96-D823-468C-85F5-4F646FE463FB}" destId="{0A2EDF9E-8CE8-46CB-90A4-22EC9FDB7A04}" srcOrd="0" destOrd="0" presId="urn:microsoft.com/office/officeart/2005/8/layout/lProcess3"/>
    <dgm:cxn modelId="{1F237CED-C86F-8243-8C99-95B2E727C980}" type="presOf" srcId="{C60C2A50-D8E0-4AD5-AEC8-8C6066B81DDF}" destId="{519976FE-A762-43D0-8956-A77A6134F62D}" srcOrd="0" destOrd="0" presId="urn:microsoft.com/office/officeart/2005/8/layout/lProcess3"/>
    <dgm:cxn modelId="{D9965554-C457-9643-8FF6-F69631B402E0}" type="presOf" srcId="{4F2C2E62-2509-4A71-BC34-38109DFEA60B}" destId="{7DCECEF9-DB84-400C-9EDF-22B2A812AEC8}" srcOrd="0" destOrd="0" presId="urn:microsoft.com/office/officeart/2005/8/layout/lProcess3"/>
    <dgm:cxn modelId="{88BF84A0-A03D-4240-AC49-DF3126293012}" srcId="{7E9B6448-95E8-4658-8C23-F228A4D50E5A}" destId="{4F696176-C5E0-4F36-8C78-70783FF97095}" srcOrd="2" destOrd="0" parTransId="{188E8BC5-B86A-46AA-AB45-71F47F3AEF47}" sibTransId="{26963D47-97AD-42EE-B25B-FE3DB292AAFF}"/>
    <dgm:cxn modelId="{E82A615E-14C4-41FB-A4F7-E60730EEE579}" srcId="{ADA0BEF7-8B68-4BB5-BD90-186EE35ADC97}" destId="{29752579-0AF5-4E48-82E5-74E3922D976A}" srcOrd="0" destOrd="0" parTransId="{01BE1126-122E-4048-BFA4-22865A6BCBAA}" sibTransId="{3509EF28-0970-467B-8FE0-0E362248E1B8}"/>
    <dgm:cxn modelId="{78321149-F54D-45E9-9B40-CE08CB4A5FC6}" srcId="{4F696176-C5E0-4F36-8C78-70783FF97095}" destId="{C60C2A50-D8E0-4AD5-AEC8-8C6066B81DDF}" srcOrd="0" destOrd="0" parTransId="{22DDF3C1-32F0-4C78-B043-577EE693CE13}" sibTransId="{2BF08C3E-D57E-4695-94BF-2F6F4B739D64}"/>
    <dgm:cxn modelId="{10DB887F-FB8E-AB4F-871E-9D8EB74A31D1}" type="presOf" srcId="{36D17091-BE50-4A8B-A3D0-3E688385A20D}" destId="{B04123A1-205A-4406-9908-6160E76F9053}" srcOrd="0" destOrd="0" presId="urn:microsoft.com/office/officeart/2005/8/layout/lProcess3"/>
    <dgm:cxn modelId="{95DEA5F5-B453-D84E-AB19-1BEBA3226267}" type="presOf" srcId="{67BD5DD6-31FC-4AD4-ADEC-7B4E95D8DCC4}" destId="{9646C278-F275-442F-9A49-66617968459B}" srcOrd="0" destOrd="0" presId="urn:microsoft.com/office/officeart/2005/8/layout/lProcess3"/>
    <dgm:cxn modelId="{D6D5AF31-B8AA-419E-904F-E508E1F0390E}" srcId="{B2B6E29D-16A3-49D1-956E-FED72CD11C70}" destId="{D521004E-D990-47A5-B26E-C16057253A9B}" srcOrd="0" destOrd="0" parTransId="{F28DFA11-8758-4757-A3E0-C3705710D5A0}" sibTransId="{5437F5C1-23C1-42CC-A4FA-99089A0D0BFA}"/>
    <dgm:cxn modelId="{424E82FC-D469-9A43-8C0D-C38F6D21731F}" type="presOf" srcId="{1076D586-F5A4-43EE-B01C-7FB0E81DC378}" destId="{538E0AA7-D498-40EC-B1EF-BF07055F5E17}" srcOrd="0" destOrd="0" presId="urn:microsoft.com/office/officeart/2005/8/layout/lProcess3"/>
    <dgm:cxn modelId="{09A47B7E-F86E-44F6-AB13-8C3C37994EB3}" srcId="{ADA0BEF7-8B68-4BB5-BD90-186EE35ADC97}" destId="{2C8E64A7-F45E-4D14-BE53-6C8403741162}" srcOrd="1" destOrd="0" parTransId="{B69E11A7-42AB-4242-88D2-7E2AF34415BE}" sibTransId="{D2816E3E-1874-4A10-A09E-BCC6AF6D9C66}"/>
    <dgm:cxn modelId="{75F89C0C-8922-4F9D-8B02-D6C4FF0FE4B9}" srcId="{4F2C2E62-2509-4A71-BC34-38109DFEA60B}" destId="{36D17091-BE50-4A8B-A3D0-3E688385A20D}" srcOrd="0" destOrd="0" parTransId="{C18AD8E7-C009-4C55-B29B-18293EF42FFA}" sibTransId="{72ACA706-6649-4CA0-B6E9-658902DF5A35}"/>
    <dgm:cxn modelId="{49375C05-C96C-8B4F-AD74-E2FB8BB34926}" type="presOf" srcId="{D521004E-D990-47A5-B26E-C16057253A9B}" destId="{E99A7F10-B90B-4DD2-8E1A-717EB8449DCB}" srcOrd="0" destOrd="0" presId="urn:microsoft.com/office/officeart/2005/8/layout/lProcess3"/>
    <dgm:cxn modelId="{7DE2E32C-62C3-1841-BA9B-17E58C995405}" type="presOf" srcId="{ADA0BEF7-8B68-4BB5-BD90-186EE35ADC97}" destId="{17580F99-B4D7-4236-8F1F-80540395FF97}" srcOrd="0" destOrd="0" presId="urn:microsoft.com/office/officeart/2005/8/layout/lProcess3"/>
    <dgm:cxn modelId="{892CCE13-027F-4A35-81D4-931158E57844}" srcId="{4F696176-C5E0-4F36-8C78-70783FF97095}" destId="{1076D586-F5A4-43EE-B01C-7FB0E81DC378}" srcOrd="2" destOrd="0" parTransId="{9AC2A2EE-D06C-487D-AFE7-8659C855C8A3}" sibTransId="{8A577D24-32FF-4B4E-86F8-69ED286ACB28}"/>
    <dgm:cxn modelId="{E71EFA2A-B094-4EB4-9C2A-ACC55D64EB22}" srcId="{4F2C2E62-2509-4A71-BC34-38109DFEA60B}" destId="{67BD5DD6-31FC-4AD4-ADEC-7B4E95D8DCC4}" srcOrd="2" destOrd="0" parTransId="{C8070F24-B2B1-47DA-A903-C93752C46BB5}" sibTransId="{103AD174-2256-498F-A301-4B43F88E8493}"/>
    <dgm:cxn modelId="{E40D9A36-5D63-7649-A44D-0AFEAF277660}" type="presParOf" srcId="{32840AA9-E261-4E10-96E7-5B0C917C9836}" destId="{DE48428A-868E-48FD-95B9-9EEDFCDCE4D6}" srcOrd="0" destOrd="0" presId="urn:microsoft.com/office/officeart/2005/8/layout/lProcess3"/>
    <dgm:cxn modelId="{56DA2DB1-4B28-FC49-B194-DE0A9D08E3A3}" type="presParOf" srcId="{DE48428A-868E-48FD-95B9-9EEDFCDCE4D6}" destId="{4C2BC7FB-9735-411E-B2B4-AFD47609FA4D}" srcOrd="0" destOrd="0" presId="urn:microsoft.com/office/officeart/2005/8/layout/lProcess3"/>
    <dgm:cxn modelId="{0E4A0594-C365-9B4E-8BB0-9CFCB8F349EA}" type="presParOf" srcId="{DE48428A-868E-48FD-95B9-9EEDFCDCE4D6}" destId="{60AEA735-A75B-4125-A1D2-466D7587A43A}" srcOrd="1" destOrd="0" presId="urn:microsoft.com/office/officeart/2005/8/layout/lProcess3"/>
    <dgm:cxn modelId="{B4170F87-BEAB-5A47-97D0-70625BC36155}" type="presParOf" srcId="{DE48428A-868E-48FD-95B9-9EEDFCDCE4D6}" destId="{E99A7F10-B90B-4DD2-8E1A-717EB8449DCB}" srcOrd="2" destOrd="0" presId="urn:microsoft.com/office/officeart/2005/8/layout/lProcess3"/>
    <dgm:cxn modelId="{B08A27AA-786B-224B-B014-0181B48A0490}" type="presParOf" srcId="{32840AA9-E261-4E10-96E7-5B0C917C9836}" destId="{E4C69C45-FD32-4B92-B602-115735DD25C7}" srcOrd="1" destOrd="0" presId="urn:microsoft.com/office/officeart/2005/8/layout/lProcess3"/>
    <dgm:cxn modelId="{223070AD-B11F-0F49-8EFD-8C4682AA85B8}" type="presParOf" srcId="{32840AA9-E261-4E10-96E7-5B0C917C9836}" destId="{E504FE90-141F-4F24-A999-C4A2E056277F}" srcOrd="2" destOrd="0" presId="urn:microsoft.com/office/officeart/2005/8/layout/lProcess3"/>
    <dgm:cxn modelId="{CD575E0A-9FE5-1240-AF61-6F0500DEBE90}" type="presParOf" srcId="{E504FE90-141F-4F24-A999-C4A2E056277F}" destId="{17580F99-B4D7-4236-8F1F-80540395FF97}" srcOrd="0" destOrd="0" presId="urn:microsoft.com/office/officeart/2005/8/layout/lProcess3"/>
    <dgm:cxn modelId="{AB51EB33-A35E-544F-BB5F-70FD59A77D96}" type="presParOf" srcId="{E504FE90-141F-4F24-A999-C4A2E056277F}" destId="{A7C86302-5F3A-432D-8E22-29B44938C798}" srcOrd="1" destOrd="0" presId="urn:microsoft.com/office/officeart/2005/8/layout/lProcess3"/>
    <dgm:cxn modelId="{2ED4776B-4088-5D4E-B66E-5BEC05B4F9BD}" type="presParOf" srcId="{E504FE90-141F-4F24-A999-C4A2E056277F}" destId="{694374BD-5D4C-491C-98A8-396756AB97CA}" srcOrd="2" destOrd="0" presId="urn:microsoft.com/office/officeart/2005/8/layout/lProcess3"/>
    <dgm:cxn modelId="{D57D4147-B12C-D645-81F9-534861C9A0EC}" type="presParOf" srcId="{E504FE90-141F-4F24-A999-C4A2E056277F}" destId="{22BC2D6B-3604-46CD-9C41-A2252FFA5B1E}" srcOrd="3" destOrd="0" presId="urn:microsoft.com/office/officeart/2005/8/layout/lProcess3"/>
    <dgm:cxn modelId="{2A088316-3035-C84D-87CF-C747F016501B}" type="presParOf" srcId="{E504FE90-141F-4F24-A999-C4A2E056277F}" destId="{C7D1B4E6-8D76-4B0A-8D19-98AD5AD64E9C}" srcOrd="4" destOrd="0" presId="urn:microsoft.com/office/officeart/2005/8/layout/lProcess3"/>
    <dgm:cxn modelId="{544E0B2A-6174-C74C-A779-70BF1443B0FE}" type="presParOf" srcId="{32840AA9-E261-4E10-96E7-5B0C917C9836}" destId="{018A918E-5768-46BF-A95E-9AB029DE68D7}" srcOrd="3" destOrd="0" presId="urn:microsoft.com/office/officeart/2005/8/layout/lProcess3"/>
    <dgm:cxn modelId="{FFA7764A-8EF6-B34F-A287-3F5468AB93F0}" type="presParOf" srcId="{32840AA9-E261-4E10-96E7-5B0C917C9836}" destId="{6C1744B2-F2F7-4E73-BE40-414BCBC550E2}" srcOrd="4" destOrd="0" presId="urn:microsoft.com/office/officeart/2005/8/layout/lProcess3"/>
    <dgm:cxn modelId="{4558BC9A-1131-CE4F-9FBF-579EA444A7F1}" type="presParOf" srcId="{6C1744B2-F2F7-4E73-BE40-414BCBC550E2}" destId="{43A9BF08-AE12-423E-9E05-70E9100D3FA9}" srcOrd="0" destOrd="0" presId="urn:microsoft.com/office/officeart/2005/8/layout/lProcess3"/>
    <dgm:cxn modelId="{A23E9A8C-5FA1-1945-BD36-3784253878C8}" type="presParOf" srcId="{6C1744B2-F2F7-4E73-BE40-414BCBC550E2}" destId="{0537B0CA-3648-48AC-8C4C-518B08FB99F7}" srcOrd="1" destOrd="0" presId="urn:microsoft.com/office/officeart/2005/8/layout/lProcess3"/>
    <dgm:cxn modelId="{DAC6845A-33C2-D846-9AC4-146BCF16BAE2}" type="presParOf" srcId="{6C1744B2-F2F7-4E73-BE40-414BCBC550E2}" destId="{519976FE-A762-43D0-8956-A77A6134F62D}" srcOrd="2" destOrd="0" presId="urn:microsoft.com/office/officeart/2005/8/layout/lProcess3"/>
    <dgm:cxn modelId="{B6D7899B-D3B3-4E43-A8EC-1EC6F2295ACD}" type="presParOf" srcId="{6C1744B2-F2F7-4E73-BE40-414BCBC550E2}" destId="{AA6848D3-5E8E-4742-AD04-73AD8A7828B3}" srcOrd="3" destOrd="0" presId="urn:microsoft.com/office/officeart/2005/8/layout/lProcess3"/>
    <dgm:cxn modelId="{60F155DD-2073-E244-A4C8-471D5EA92121}" type="presParOf" srcId="{6C1744B2-F2F7-4E73-BE40-414BCBC550E2}" destId="{D324C906-EE99-48C8-893F-77B7726DEFF7}" srcOrd="4" destOrd="0" presId="urn:microsoft.com/office/officeart/2005/8/layout/lProcess3"/>
    <dgm:cxn modelId="{CF4F2A94-222A-3E4C-80AB-3F8F59882AED}" type="presParOf" srcId="{6C1744B2-F2F7-4E73-BE40-414BCBC550E2}" destId="{4B915B8D-F993-4E66-BB2E-87576ED7B6FA}" srcOrd="5" destOrd="0" presId="urn:microsoft.com/office/officeart/2005/8/layout/lProcess3"/>
    <dgm:cxn modelId="{77684C92-D73F-B047-9DF5-8DB5FD60DF7A}" type="presParOf" srcId="{6C1744B2-F2F7-4E73-BE40-414BCBC550E2}" destId="{538E0AA7-D498-40EC-B1EF-BF07055F5E17}" srcOrd="6" destOrd="0" presId="urn:microsoft.com/office/officeart/2005/8/layout/lProcess3"/>
    <dgm:cxn modelId="{3D3AD3CB-5C1C-2542-88DA-83EDBE18D803}" type="presParOf" srcId="{32840AA9-E261-4E10-96E7-5B0C917C9836}" destId="{3C6A3F3D-5E8A-4127-A7BC-2A06647B94BB}" srcOrd="5" destOrd="0" presId="urn:microsoft.com/office/officeart/2005/8/layout/lProcess3"/>
    <dgm:cxn modelId="{A06D11C1-C1DE-5641-A361-AAC4443BD6C2}" type="presParOf" srcId="{32840AA9-E261-4E10-96E7-5B0C917C9836}" destId="{57FFC787-61EB-4002-8292-3F278E40FAD5}" srcOrd="6" destOrd="0" presId="urn:microsoft.com/office/officeart/2005/8/layout/lProcess3"/>
    <dgm:cxn modelId="{23D13A12-D74A-764E-A562-12BCBF774DCF}" type="presParOf" srcId="{57FFC787-61EB-4002-8292-3F278E40FAD5}" destId="{7DCECEF9-DB84-400C-9EDF-22B2A812AEC8}" srcOrd="0" destOrd="0" presId="urn:microsoft.com/office/officeart/2005/8/layout/lProcess3"/>
    <dgm:cxn modelId="{FA3865F3-7C3A-C24F-970E-72CC0DA6C1E1}" type="presParOf" srcId="{57FFC787-61EB-4002-8292-3F278E40FAD5}" destId="{A51A825D-DCB9-4EBE-8868-1063C9135E36}" srcOrd="1" destOrd="0" presId="urn:microsoft.com/office/officeart/2005/8/layout/lProcess3"/>
    <dgm:cxn modelId="{3182E9D7-48FB-DA4B-B5E3-F3BC72ED74D9}" type="presParOf" srcId="{57FFC787-61EB-4002-8292-3F278E40FAD5}" destId="{B04123A1-205A-4406-9908-6160E76F9053}" srcOrd="2" destOrd="0" presId="urn:microsoft.com/office/officeart/2005/8/layout/lProcess3"/>
    <dgm:cxn modelId="{AD61B31F-B816-0C47-9230-B2802B212221}" type="presParOf" srcId="{57FFC787-61EB-4002-8292-3F278E40FAD5}" destId="{AEC49521-EE1C-4370-9DB3-E8C089842494}" srcOrd="3" destOrd="0" presId="urn:microsoft.com/office/officeart/2005/8/layout/lProcess3"/>
    <dgm:cxn modelId="{315192E1-75E1-6E44-8445-F8C931E9C654}" type="presParOf" srcId="{57FFC787-61EB-4002-8292-3F278E40FAD5}" destId="{0A2EDF9E-8CE8-46CB-90A4-22EC9FDB7A04}" srcOrd="4" destOrd="0" presId="urn:microsoft.com/office/officeart/2005/8/layout/lProcess3"/>
    <dgm:cxn modelId="{81BD3248-C865-B54D-B759-DA90CC540018}" type="presParOf" srcId="{57FFC787-61EB-4002-8292-3F278E40FAD5}" destId="{C2C47885-8CFB-4D1B-BDB6-CE69E6A83313}" srcOrd="5" destOrd="0" presId="urn:microsoft.com/office/officeart/2005/8/layout/lProcess3"/>
    <dgm:cxn modelId="{9E279D8F-E01E-AE4B-B448-CB1426E87065}" type="presParOf" srcId="{57FFC787-61EB-4002-8292-3F278E40FAD5}" destId="{9646C278-F275-442F-9A49-66617968459B}"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1D4865-2314-4480-A7FE-BC8D072CC45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069F179-291E-40B4-AD08-FAA397328758}">
      <dgm:prSet phldrT="[Text]"/>
      <dgm:spPr/>
      <dgm:t>
        <a:bodyPr/>
        <a:lstStyle/>
        <a:p>
          <a:r>
            <a:rPr lang="en-US" b="1" dirty="0">
              <a:latin typeface="Sniglet" panose="020B0604020202020204" charset="0"/>
            </a:rPr>
            <a:t>DO review </a:t>
          </a:r>
          <a:r>
            <a:rPr lang="en-US" b="1" dirty="0">
              <a:solidFill>
                <a:schemeClr val="accent4"/>
              </a:solidFill>
              <a:latin typeface="Sniglet" panose="020B0604020202020204" charset="0"/>
              <a:hlinkClick xmlns:r="http://schemas.openxmlformats.org/officeDocument/2006/relationships" r:id="rId1">
                <a:extLst>
                  <a:ext uri="{A12FA001-AC4F-418D-AE19-62706E023703}">
                    <ahyp:hlinkClr xmlns:ahyp="http://schemas.microsoft.com/office/drawing/2018/hyperlinkcolor" xmlns="" val="tx"/>
                  </a:ext>
                </a:extLst>
              </a:hlinkClick>
            </a:rPr>
            <a:t>Submission Guidance </a:t>
          </a:r>
          <a:r>
            <a:rPr lang="en-US" b="1" dirty="0">
              <a:latin typeface="Sniglet" panose="020B0604020202020204" charset="0"/>
            </a:rPr>
            <a:t>on our website</a:t>
          </a:r>
          <a:endParaRPr lang="en-US" dirty="0">
            <a:latin typeface="Sniglet" panose="020B0604020202020204" charset="0"/>
          </a:endParaRPr>
        </a:p>
      </dgm:t>
    </dgm:pt>
    <dgm:pt modelId="{E90FBD0C-1855-4566-8DCD-12A2D6B33548}" type="parTrans" cxnId="{BB0A8EFA-60C7-4668-A477-D239ED533AB2}">
      <dgm:prSet/>
      <dgm:spPr/>
      <dgm:t>
        <a:bodyPr/>
        <a:lstStyle/>
        <a:p>
          <a:endParaRPr lang="en-US">
            <a:latin typeface="Sniglet" panose="020B0604020202020204" charset="0"/>
          </a:endParaRPr>
        </a:p>
      </dgm:t>
    </dgm:pt>
    <dgm:pt modelId="{31D45F9C-7129-4690-9BE6-1E62FDE07160}" type="sibTrans" cxnId="{BB0A8EFA-60C7-4668-A477-D239ED533AB2}">
      <dgm:prSet/>
      <dgm:spPr/>
      <dgm:t>
        <a:bodyPr/>
        <a:lstStyle/>
        <a:p>
          <a:endParaRPr lang="en-US">
            <a:latin typeface="Sniglet" panose="020B0604020202020204" charset="0"/>
          </a:endParaRPr>
        </a:p>
      </dgm:t>
    </dgm:pt>
    <dgm:pt modelId="{B6F970D3-FF74-460B-B7C9-445162376FFE}">
      <dgm:prSet phldrT="[Text]"/>
      <dgm:spPr/>
      <dgm:t>
        <a:bodyPr/>
        <a:lstStyle/>
        <a:p>
          <a:r>
            <a:rPr lang="en-US" b="0" dirty="0">
              <a:latin typeface="Sniglet" panose="020B0604020202020204" charset="0"/>
            </a:rPr>
            <a:t>DO</a:t>
          </a:r>
          <a:r>
            <a:rPr lang="en-US" b="1" dirty="0">
              <a:latin typeface="Sniglet" panose="020B0604020202020204" charset="0"/>
            </a:rPr>
            <a:t> tell us what you want to do</a:t>
          </a:r>
        </a:p>
      </dgm:t>
    </dgm:pt>
    <dgm:pt modelId="{9C9E9D87-B269-4858-8D88-9B947E14AA36}" type="parTrans" cxnId="{77092DAF-997C-452F-9094-319D49A10DF2}">
      <dgm:prSet/>
      <dgm:spPr/>
      <dgm:t>
        <a:bodyPr/>
        <a:lstStyle/>
        <a:p>
          <a:endParaRPr lang="en-US">
            <a:latin typeface="Sniglet" panose="020B0604020202020204" charset="0"/>
          </a:endParaRPr>
        </a:p>
      </dgm:t>
    </dgm:pt>
    <dgm:pt modelId="{C86586EA-DD83-41CC-A90B-01C489A60F16}" type="sibTrans" cxnId="{77092DAF-997C-452F-9094-319D49A10DF2}">
      <dgm:prSet/>
      <dgm:spPr/>
      <dgm:t>
        <a:bodyPr/>
        <a:lstStyle/>
        <a:p>
          <a:endParaRPr lang="en-US">
            <a:latin typeface="Sniglet" panose="020B0604020202020204" charset="0"/>
          </a:endParaRPr>
        </a:p>
      </dgm:t>
    </dgm:pt>
    <dgm:pt modelId="{82E655C2-A77D-498F-BB98-ACAD63272E72}">
      <dgm:prSet phldrT="[Text]"/>
      <dgm:spPr/>
      <dgm:t>
        <a:bodyPr/>
        <a:lstStyle/>
        <a:p>
          <a:r>
            <a:rPr lang="en-US" b="1" dirty="0">
              <a:latin typeface="Sniglet" panose="020B0604020202020204" charset="0"/>
            </a:rPr>
            <a:t>DO</a:t>
          </a:r>
          <a:r>
            <a:rPr lang="en-US" dirty="0">
              <a:latin typeface="Sniglet" panose="020B0604020202020204" charset="0"/>
            </a:rPr>
            <a:t> make sure everyone has taken their </a:t>
          </a:r>
          <a:r>
            <a:rPr lang="en-US" b="1" dirty="0">
              <a:latin typeface="Sniglet" panose="020B0604020202020204" charset="0"/>
            </a:rPr>
            <a:t>CITI training</a:t>
          </a:r>
        </a:p>
      </dgm:t>
    </dgm:pt>
    <dgm:pt modelId="{0BAD0DB4-2265-4C6F-A380-4828D15665AA}" type="parTrans" cxnId="{87069163-8DA3-406F-AE74-23B84CD86EEC}">
      <dgm:prSet/>
      <dgm:spPr/>
      <dgm:t>
        <a:bodyPr/>
        <a:lstStyle/>
        <a:p>
          <a:endParaRPr lang="en-US">
            <a:latin typeface="Sniglet" panose="020B0604020202020204" charset="0"/>
          </a:endParaRPr>
        </a:p>
      </dgm:t>
    </dgm:pt>
    <dgm:pt modelId="{06EE48C2-9776-4EAB-92FB-D41A6EF2114F}" type="sibTrans" cxnId="{87069163-8DA3-406F-AE74-23B84CD86EEC}">
      <dgm:prSet/>
      <dgm:spPr/>
      <dgm:t>
        <a:bodyPr/>
        <a:lstStyle/>
        <a:p>
          <a:endParaRPr lang="en-US">
            <a:latin typeface="Sniglet" panose="020B0604020202020204" charset="0"/>
          </a:endParaRPr>
        </a:p>
      </dgm:t>
    </dgm:pt>
    <dgm:pt modelId="{05FC668F-6A8B-774F-8F01-B9B846C0F7EC}">
      <dgm:prSet phldrT="[Text]"/>
      <dgm:spPr/>
      <dgm:t>
        <a:bodyPr/>
        <a:lstStyle/>
        <a:p>
          <a:r>
            <a:rPr lang="en-US" b="1" dirty="0">
              <a:latin typeface="Sniglet" panose="020B0604020202020204" charset="0"/>
            </a:rPr>
            <a:t>DO utilize </a:t>
          </a:r>
          <a:r>
            <a:rPr lang="en-US" b="1" dirty="0">
              <a:solidFill>
                <a:schemeClr val="accent4"/>
              </a:solidFill>
              <a:latin typeface="Sniglet" panose="020B0604020202020204" charset="0"/>
              <a:hlinkClick xmlns:r="http://schemas.openxmlformats.org/officeDocument/2006/relationships" r:id="rId2">
                <a:extLst>
                  <a:ext uri="{A12FA001-AC4F-418D-AE19-62706E023703}">
                    <ahyp:hlinkClr xmlns:ahyp="http://schemas.microsoft.com/office/drawing/2018/hyperlinkcolor" xmlns="" val="tx"/>
                  </a:ext>
                </a:extLst>
              </a:hlinkClick>
            </a:rPr>
            <a:t>Penn template </a:t>
          </a:r>
          <a:r>
            <a:rPr lang="en-US" b="1" dirty="0">
              <a:latin typeface="Sniglet" panose="020B0604020202020204" charset="0"/>
            </a:rPr>
            <a:t>protocols &amp; consent forms</a:t>
          </a:r>
          <a:endParaRPr lang="en-US" dirty="0">
            <a:latin typeface="Sniglet" panose="020B0604020202020204" charset="0"/>
          </a:endParaRPr>
        </a:p>
      </dgm:t>
    </dgm:pt>
    <dgm:pt modelId="{9B7DF3D2-104A-8C46-9B03-2A6D801EC35C}" type="parTrans" cxnId="{CFE6FE8D-B38D-7B42-A8C1-D63FF1F79381}">
      <dgm:prSet/>
      <dgm:spPr/>
      <dgm:t>
        <a:bodyPr/>
        <a:lstStyle/>
        <a:p>
          <a:endParaRPr lang="en-US">
            <a:latin typeface="Sniglet" panose="020B0604020202020204" charset="0"/>
          </a:endParaRPr>
        </a:p>
      </dgm:t>
    </dgm:pt>
    <dgm:pt modelId="{9C9B0D41-2C3C-D24A-9AEA-0B529791F252}" type="sibTrans" cxnId="{CFE6FE8D-B38D-7B42-A8C1-D63FF1F79381}">
      <dgm:prSet/>
      <dgm:spPr/>
      <dgm:t>
        <a:bodyPr/>
        <a:lstStyle/>
        <a:p>
          <a:endParaRPr lang="en-US">
            <a:latin typeface="Sniglet" panose="020B0604020202020204" charset="0"/>
          </a:endParaRPr>
        </a:p>
      </dgm:t>
    </dgm:pt>
    <dgm:pt modelId="{E567A5B5-1A41-2148-A9D1-B01BC8341FCB}">
      <dgm:prSet phldrT="[Text]"/>
      <dgm:spPr/>
      <dgm:t>
        <a:bodyPr/>
        <a:lstStyle/>
        <a:p>
          <a:r>
            <a:rPr lang="en-US" b="1" dirty="0">
              <a:latin typeface="Sniglet" panose="020B0604020202020204" charset="0"/>
            </a:rPr>
            <a:t>DO use simple language in consents and application</a:t>
          </a:r>
        </a:p>
      </dgm:t>
    </dgm:pt>
    <dgm:pt modelId="{50C38BD0-C9D7-6546-8252-D4A00FBF1A0A}" type="parTrans" cxnId="{6A31E851-AC6F-EB48-90AE-80376DDED5E4}">
      <dgm:prSet/>
      <dgm:spPr/>
      <dgm:t>
        <a:bodyPr/>
        <a:lstStyle/>
        <a:p>
          <a:endParaRPr lang="en-US">
            <a:latin typeface="Sniglet" panose="020B0604020202020204" charset="0"/>
          </a:endParaRPr>
        </a:p>
      </dgm:t>
    </dgm:pt>
    <dgm:pt modelId="{080AB143-274A-C249-B4B8-AF0A1A647806}" type="sibTrans" cxnId="{6A31E851-AC6F-EB48-90AE-80376DDED5E4}">
      <dgm:prSet/>
      <dgm:spPr/>
      <dgm:t>
        <a:bodyPr/>
        <a:lstStyle/>
        <a:p>
          <a:endParaRPr lang="en-US">
            <a:latin typeface="Sniglet" panose="020B0604020202020204" charset="0"/>
          </a:endParaRPr>
        </a:p>
      </dgm:t>
    </dgm:pt>
    <dgm:pt modelId="{46C988BF-1F3B-664D-856E-E910C792CFEE}">
      <dgm:prSet phldrT="[Text]"/>
      <dgm:spPr/>
      <dgm:t>
        <a:bodyPr/>
        <a:lstStyle/>
        <a:p>
          <a:r>
            <a:rPr lang="en-US" b="1" dirty="0">
              <a:latin typeface="Sniglet" panose="020B0604020202020204" charset="0"/>
            </a:rPr>
            <a:t>DO </a:t>
          </a:r>
          <a:r>
            <a:rPr lang="en-US" b="0" dirty="0">
              <a:latin typeface="Sniglet" panose="020B0604020202020204" charset="0"/>
            </a:rPr>
            <a:t>provide rationale</a:t>
          </a:r>
        </a:p>
      </dgm:t>
    </dgm:pt>
    <dgm:pt modelId="{606EF144-BCAF-3B43-A4D4-F939DE99FC9D}" type="parTrans" cxnId="{4DE8D440-4C28-A343-B2F4-A3F005E836DC}">
      <dgm:prSet/>
      <dgm:spPr/>
      <dgm:t>
        <a:bodyPr/>
        <a:lstStyle/>
        <a:p>
          <a:endParaRPr lang="en-US">
            <a:latin typeface="Sniglet" panose="020B0604020202020204" charset="0"/>
          </a:endParaRPr>
        </a:p>
      </dgm:t>
    </dgm:pt>
    <dgm:pt modelId="{2D7AE4AA-A56B-7B47-8396-DD3F587BFBA7}" type="sibTrans" cxnId="{4DE8D440-4C28-A343-B2F4-A3F005E836DC}">
      <dgm:prSet/>
      <dgm:spPr/>
      <dgm:t>
        <a:bodyPr/>
        <a:lstStyle/>
        <a:p>
          <a:endParaRPr lang="en-US">
            <a:latin typeface="Sniglet" panose="020B0604020202020204" charset="0"/>
          </a:endParaRPr>
        </a:p>
      </dgm:t>
    </dgm:pt>
    <dgm:pt modelId="{41D067AE-CA03-514C-B998-A35EE2EDB829}">
      <dgm:prSet phldrT="[Text]"/>
      <dgm:spPr/>
      <dgm:t>
        <a:bodyPr/>
        <a:lstStyle/>
        <a:p>
          <a:r>
            <a:rPr lang="en-US" b="1" dirty="0">
              <a:latin typeface="Sniglet" panose="020B0604020202020204" charset="0"/>
            </a:rPr>
            <a:t>DO give yourself enough time &amp; don't rush</a:t>
          </a:r>
        </a:p>
      </dgm:t>
    </dgm:pt>
    <dgm:pt modelId="{2C04AA06-DB46-B849-B2BE-3FA5681DD145}" type="parTrans" cxnId="{76B4E71B-9465-FC48-8DF0-E7E4F6F2EBDE}">
      <dgm:prSet/>
      <dgm:spPr/>
      <dgm:t>
        <a:bodyPr/>
        <a:lstStyle/>
        <a:p>
          <a:endParaRPr lang="en-US">
            <a:latin typeface="Sniglet" panose="020B0604020202020204" charset="0"/>
          </a:endParaRPr>
        </a:p>
      </dgm:t>
    </dgm:pt>
    <dgm:pt modelId="{EB2DA93A-0777-654B-B3CE-49B1D78559E4}" type="sibTrans" cxnId="{76B4E71B-9465-FC48-8DF0-E7E4F6F2EBDE}">
      <dgm:prSet/>
      <dgm:spPr/>
      <dgm:t>
        <a:bodyPr/>
        <a:lstStyle/>
        <a:p>
          <a:endParaRPr lang="en-US">
            <a:latin typeface="Sniglet" panose="020B0604020202020204" charset="0"/>
          </a:endParaRPr>
        </a:p>
      </dgm:t>
    </dgm:pt>
    <dgm:pt modelId="{83D615B6-B0A8-4B14-B103-6C7BBC8C3D14}">
      <dgm:prSet phldrT="[Text]"/>
      <dgm:spPr/>
      <dgm:t>
        <a:bodyPr/>
        <a:lstStyle/>
        <a:p>
          <a:r>
            <a:rPr lang="en-US" b="1" dirty="0">
              <a:latin typeface="Sniglet" panose="020B0604020202020204" charset="0"/>
            </a:rPr>
            <a:t>DON’T </a:t>
          </a:r>
          <a:r>
            <a:rPr lang="en-US" b="0" dirty="0">
              <a:latin typeface="Sniglet" panose="020B0604020202020204" charset="0"/>
            </a:rPr>
            <a:t>repeat</a:t>
          </a:r>
          <a:r>
            <a:rPr lang="en-US" dirty="0">
              <a:latin typeface="Sniglet" panose="020B0604020202020204" charset="0"/>
            </a:rPr>
            <a:t>. </a:t>
          </a:r>
          <a:endParaRPr lang="en-US" b="1" dirty="0">
            <a:latin typeface="Sniglet" panose="020B0604020202020204" charset="0"/>
          </a:endParaRPr>
        </a:p>
      </dgm:t>
    </dgm:pt>
    <dgm:pt modelId="{A01D03AD-F2AE-4DA8-B135-EEB93CF2DF1B}" type="parTrans" cxnId="{67F7DDA0-C5EE-43D9-A9DD-33E438D97C32}">
      <dgm:prSet/>
      <dgm:spPr/>
      <dgm:t>
        <a:bodyPr/>
        <a:lstStyle/>
        <a:p>
          <a:endParaRPr lang="en-US"/>
        </a:p>
      </dgm:t>
    </dgm:pt>
    <dgm:pt modelId="{5CEE8414-6AA3-4AA5-AC53-892877BB116F}" type="sibTrans" cxnId="{67F7DDA0-C5EE-43D9-A9DD-33E438D97C32}">
      <dgm:prSet/>
      <dgm:spPr/>
      <dgm:t>
        <a:bodyPr/>
        <a:lstStyle/>
        <a:p>
          <a:endParaRPr lang="en-US"/>
        </a:p>
      </dgm:t>
    </dgm:pt>
    <dgm:pt modelId="{2D60CA1C-3B77-4D6F-A2D5-473C7D129F18}">
      <dgm:prSet phldrT="[Text]"/>
      <dgm:spPr/>
      <dgm:t>
        <a:bodyPr/>
        <a:lstStyle/>
        <a:p>
          <a:r>
            <a:rPr lang="en-US" b="1" dirty="0">
              <a:latin typeface="Sniglet" panose="020B0604020202020204" charset="0"/>
            </a:rPr>
            <a:t>DON’T </a:t>
          </a:r>
          <a:r>
            <a:rPr lang="en-US" b="0" dirty="0">
              <a:latin typeface="Sniglet" panose="020B0604020202020204" charset="0"/>
            </a:rPr>
            <a:t>leave blank space in HSERA</a:t>
          </a:r>
          <a:r>
            <a:rPr lang="en-US" b="1" dirty="0">
              <a:latin typeface="Sniglet" panose="020B0604020202020204" charset="0"/>
            </a:rPr>
            <a:t>. </a:t>
          </a:r>
          <a:endParaRPr lang="en-US" dirty="0">
            <a:latin typeface="Sniglet" panose="020B0604020202020204" charset="0"/>
          </a:endParaRPr>
        </a:p>
      </dgm:t>
    </dgm:pt>
    <dgm:pt modelId="{663118A5-997A-41DE-9A74-FA4E1A30D347}" type="parTrans" cxnId="{6F7FB977-7AF7-4899-9210-EF665B82F073}">
      <dgm:prSet/>
      <dgm:spPr/>
      <dgm:t>
        <a:bodyPr/>
        <a:lstStyle/>
        <a:p>
          <a:endParaRPr lang="en-US"/>
        </a:p>
      </dgm:t>
    </dgm:pt>
    <dgm:pt modelId="{5A3E3906-AB30-4291-B9A6-6D5D2090F372}" type="sibTrans" cxnId="{6F7FB977-7AF7-4899-9210-EF665B82F073}">
      <dgm:prSet/>
      <dgm:spPr/>
      <dgm:t>
        <a:bodyPr/>
        <a:lstStyle/>
        <a:p>
          <a:endParaRPr lang="en-US"/>
        </a:p>
      </dgm:t>
    </dgm:pt>
    <dgm:pt modelId="{C5125391-12B8-4DCE-B781-2E4ACCF2CE55}" type="pres">
      <dgm:prSet presAssocID="{CB1D4865-2314-4480-A7FE-BC8D072CC455}" presName="diagram" presStyleCnt="0">
        <dgm:presLayoutVars>
          <dgm:dir/>
          <dgm:resizeHandles val="exact"/>
        </dgm:presLayoutVars>
      </dgm:prSet>
      <dgm:spPr/>
      <dgm:t>
        <a:bodyPr/>
        <a:lstStyle/>
        <a:p>
          <a:endParaRPr lang="en-US"/>
        </a:p>
      </dgm:t>
    </dgm:pt>
    <dgm:pt modelId="{5F16F837-BDAA-4F86-8A07-02FD647FA2A8}" type="pres">
      <dgm:prSet presAssocID="{E069F179-291E-40B4-AD08-FAA397328758}" presName="node" presStyleLbl="node1" presStyleIdx="0" presStyleCnt="9">
        <dgm:presLayoutVars>
          <dgm:bulletEnabled val="1"/>
        </dgm:presLayoutVars>
      </dgm:prSet>
      <dgm:spPr/>
      <dgm:t>
        <a:bodyPr/>
        <a:lstStyle/>
        <a:p>
          <a:endParaRPr lang="en-US"/>
        </a:p>
      </dgm:t>
    </dgm:pt>
    <dgm:pt modelId="{2B6A63D9-604A-4C0F-82E2-1907100AA9A1}" type="pres">
      <dgm:prSet presAssocID="{31D45F9C-7129-4690-9BE6-1E62FDE07160}" presName="sibTrans" presStyleCnt="0"/>
      <dgm:spPr/>
    </dgm:pt>
    <dgm:pt modelId="{9E27E26D-9E38-8343-B34A-16F0F51717CD}" type="pres">
      <dgm:prSet presAssocID="{05FC668F-6A8B-774F-8F01-B9B846C0F7EC}" presName="node" presStyleLbl="node1" presStyleIdx="1" presStyleCnt="9">
        <dgm:presLayoutVars>
          <dgm:bulletEnabled val="1"/>
        </dgm:presLayoutVars>
      </dgm:prSet>
      <dgm:spPr/>
      <dgm:t>
        <a:bodyPr/>
        <a:lstStyle/>
        <a:p>
          <a:endParaRPr lang="en-US"/>
        </a:p>
      </dgm:t>
    </dgm:pt>
    <dgm:pt modelId="{DC17A784-F2FF-F742-9C55-D108E379D682}" type="pres">
      <dgm:prSet presAssocID="{9C9B0D41-2C3C-D24A-9AEA-0B529791F252}" presName="sibTrans" presStyleCnt="0"/>
      <dgm:spPr/>
    </dgm:pt>
    <dgm:pt modelId="{08D8355B-32EC-498A-B2E0-8A08437D718F}" type="pres">
      <dgm:prSet presAssocID="{82E655C2-A77D-498F-BB98-ACAD63272E72}" presName="node" presStyleLbl="node1" presStyleIdx="2" presStyleCnt="9">
        <dgm:presLayoutVars>
          <dgm:bulletEnabled val="1"/>
        </dgm:presLayoutVars>
      </dgm:prSet>
      <dgm:spPr/>
      <dgm:t>
        <a:bodyPr/>
        <a:lstStyle/>
        <a:p>
          <a:endParaRPr lang="en-US"/>
        </a:p>
      </dgm:t>
    </dgm:pt>
    <dgm:pt modelId="{59264E23-41BF-495D-8252-7340E2C0C628}" type="pres">
      <dgm:prSet presAssocID="{06EE48C2-9776-4EAB-92FB-D41A6EF2114F}" presName="sibTrans" presStyleCnt="0"/>
      <dgm:spPr/>
    </dgm:pt>
    <dgm:pt modelId="{07DEE3E0-5462-4E08-A124-F274A3732E90}" type="pres">
      <dgm:prSet presAssocID="{B6F970D3-FF74-460B-B7C9-445162376FFE}" presName="node" presStyleLbl="node1" presStyleIdx="3" presStyleCnt="9">
        <dgm:presLayoutVars>
          <dgm:bulletEnabled val="1"/>
        </dgm:presLayoutVars>
      </dgm:prSet>
      <dgm:spPr/>
      <dgm:t>
        <a:bodyPr/>
        <a:lstStyle/>
        <a:p>
          <a:endParaRPr lang="en-US"/>
        </a:p>
      </dgm:t>
    </dgm:pt>
    <dgm:pt modelId="{C653501B-AA8C-E34E-86DE-7CE9B66C6007}" type="pres">
      <dgm:prSet presAssocID="{C86586EA-DD83-41CC-A90B-01C489A60F16}" presName="sibTrans" presStyleCnt="0"/>
      <dgm:spPr/>
    </dgm:pt>
    <dgm:pt modelId="{BB247A3E-0EE9-1648-9238-1CC1C6FE33B0}" type="pres">
      <dgm:prSet presAssocID="{E567A5B5-1A41-2148-A9D1-B01BC8341FCB}" presName="node" presStyleLbl="node1" presStyleIdx="4" presStyleCnt="9">
        <dgm:presLayoutVars>
          <dgm:bulletEnabled val="1"/>
        </dgm:presLayoutVars>
      </dgm:prSet>
      <dgm:spPr/>
      <dgm:t>
        <a:bodyPr/>
        <a:lstStyle/>
        <a:p>
          <a:endParaRPr lang="en-US"/>
        </a:p>
      </dgm:t>
    </dgm:pt>
    <dgm:pt modelId="{DE6DFE67-E037-5C43-8DDA-87D827E502D4}" type="pres">
      <dgm:prSet presAssocID="{080AB143-274A-C249-B4B8-AF0A1A647806}" presName="sibTrans" presStyleCnt="0"/>
      <dgm:spPr/>
    </dgm:pt>
    <dgm:pt modelId="{EFC4D392-D95E-4246-8CB6-E977145F34A5}" type="pres">
      <dgm:prSet presAssocID="{46C988BF-1F3B-664D-856E-E910C792CFEE}" presName="node" presStyleLbl="node1" presStyleIdx="5" presStyleCnt="9">
        <dgm:presLayoutVars>
          <dgm:bulletEnabled val="1"/>
        </dgm:presLayoutVars>
      </dgm:prSet>
      <dgm:spPr/>
      <dgm:t>
        <a:bodyPr/>
        <a:lstStyle/>
        <a:p>
          <a:endParaRPr lang="en-US"/>
        </a:p>
      </dgm:t>
    </dgm:pt>
    <dgm:pt modelId="{D3B4D907-45EA-DE46-BBA3-F1133D681FEE}" type="pres">
      <dgm:prSet presAssocID="{2D7AE4AA-A56B-7B47-8396-DD3F587BFBA7}" presName="sibTrans" presStyleCnt="0"/>
      <dgm:spPr/>
    </dgm:pt>
    <dgm:pt modelId="{88CC34E9-15C2-1F45-8E68-131394B226A3}" type="pres">
      <dgm:prSet presAssocID="{41D067AE-CA03-514C-B998-A35EE2EDB829}" presName="node" presStyleLbl="node1" presStyleIdx="6" presStyleCnt="9">
        <dgm:presLayoutVars>
          <dgm:bulletEnabled val="1"/>
        </dgm:presLayoutVars>
      </dgm:prSet>
      <dgm:spPr/>
      <dgm:t>
        <a:bodyPr/>
        <a:lstStyle/>
        <a:p>
          <a:endParaRPr lang="en-US"/>
        </a:p>
      </dgm:t>
    </dgm:pt>
    <dgm:pt modelId="{AAB104CA-80EB-4197-86A1-78B54433F9AB}" type="pres">
      <dgm:prSet presAssocID="{EB2DA93A-0777-654B-B3CE-49B1D78559E4}" presName="sibTrans" presStyleCnt="0"/>
      <dgm:spPr/>
    </dgm:pt>
    <dgm:pt modelId="{B738BDE7-220F-48D3-9D92-C42D55BE392B}" type="pres">
      <dgm:prSet presAssocID="{83D615B6-B0A8-4B14-B103-6C7BBC8C3D14}" presName="node" presStyleLbl="node1" presStyleIdx="7" presStyleCnt="9">
        <dgm:presLayoutVars>
          <dgm:bulletEnabled val="1"/>
        </dgm:presLayoutVars>
      </dgm:prSet>
      <dgm:spPr/>
      <dgm:t>
        <a:bodyPr/>
        <a:lstStyle/>
        <a:p>
          <a:endParaRPr lang="en-US"/>
        </a:p>
      </dgm:t>
    </dgm:pt>
    <dgm:pt modelId="{143846E9-916A-40C0-B7B2-E354EB81F8BB}" type="pres">
      <dgm:prSet presAssocID="{5CEE8414-6AA3-4AA5-AC53-892877BB116F}" presName="sibTrans" presStyleCnt="0"/>
      <dgm:spPr/>
    </dgm:pt>
    <dgm:pt modelId="{3A51E24B-76F5-4A9A-A8CB-8BB4BD8F37FE}" type="pres">
      <dgm:prSet presAssocID="{2D60CA1C-3B77-4D6F-A2D5-473C7D129F18}" presName="node" presStyleLbl="node1" presStyleIdx="8" presStyleCnt="9">
        <dgm:presLayoutVars>
          <dgm:bulletEnabled val="1"/>
        </dgm:presLayoutVars>
      </dgm:prSet>
      <dgm:spPr/>
      <dgm:t>
        <a:bodyPr/>
        <a:lstStyle/>
        <a:p>
          <a:endParaRPr lang="en-US"/>
        </a:p>
      </dgm:t>
    </dgm:pt>
  </dgm:ptLst>
  <dgm:cxnLst>
    <dgm:cxn modelId="{87069163-8DA3-406F-AE74-23B84CD86EEC}" srcId="{CB1D4865-2314-4480-A7FE-BC8D072CC455}" destId="{82E655C2-A77D-498F-BB98-ACAD63272E72}" srcOrd="2" destOrd="0" parTransId="{0BAD0DB4-2265-4C6F-A380-4828D15665AA}" sibTransId="{06EE48C2-9776-4EAB-92FB-D41A6EF2114F}"/>
    <dgm:cxn modelId="{7E27B132-665E-2545-A70B-19F18C85BEC3}" type="presOf" srcId="{05FC668F-6A8B-774F-8F01-B9B846C0F7EC}" destId="{9E27E26D-9E38-8343-B34A-16F0F51717CD}" srcOrd="0" destOrd="0" presId="urn:microsoft.com/office/officeart/2005/8/layout/default"/>
    <dgm:cxn modelId="{4E32C159-20F9-492E-B8FC-F57033385636}" type="presOf" srcId="{82E655C2-A77D-498F-BB98-ACAD63272E72}" destId="{08D8355B-32EC-498A-B2E0-8A08437D718F}" srcOrd="0" destOrd="0" presId="urn:microsoft.com/office/officeart/2005/8/layout/default"/>
    <dgm:cxn modelId="{CD2E51D2-6135-49E2-83BC-95BA95CE979A}" type="presOf" srcId="{B6F970D3-FF74-460B-B7C9-445162376FFE}" destId="{07DEE3E0-5462-4E08-A124-F274A3732E90}" srcOrd="0" destOrd="0" presId="urn:microsoft.com/office/officeart/2005/8/layout/default"/>
    <dgm:cxn modelId="{67F7DDA0-C5EE-43D9-A9DD-33E438D97C32}" srcId="{CB1D4865-2314-4480-A7FE-BC8D072CC455}" destId="{83D615B6-B0A8-4B14-B103-6C7BBC8C3D14}" srcOrd="7" destOrd="0" parTransId="{A01D03AD-F2AE-4DA8-B135-EEB93CF2DF1B}" sibTransId="{5CEE8414-6AA3-4AA5-AC53-892877BB116F}"/>
    <dgm:cxn modelId="{976F9E11-AE2B-CF48-9F6E-2BEECCDE6F44}" type="presOf" srcId="{46C988BF-1F3B-664D-856E-E910C792CFEE}" destId="{EFC4D392-D95E-4246-8CB6-E977145F34A5}" srcOrd="0" destOrd="0" presId="urn:microsoft.com/office/officeart/2005/8/layout/default"/>
    <dgm:cxn modelId="{26C3FFDB-36D2-4EFD-BA7D-29265440F9DB}" type="presOf" srcId="{E069F179-291E-40B4-AD08-FAA397328758}" destId="{5F16F837-BDAA-4F86-8A07-02FD647FA2A8}" srcOrd="0" destOrd="0" presId="urn:microsoft.com/office/officeart/2005/8/layout/default"/>
    <dgm:cxn modelId="{6F7FB977-7AF7-4899-9210-EF665B82F073}" srcId="{CB1D4865-2314-4480-A7FE-BC8D072CC455}" destId="{2D60CA1C-3B77-4D6F-A2D5-473C7D129F18}" srcOrd="8" destOrd="0" parTransId="{663118A5-997A-41DE-9A74-FA4E1A30D347}" sibTransId="{5A3E3906-AB30-4291-B9A6-6D5D2090F372}"/>
    <dgm:cxn modelId="{CFE6FE8D-B38D-7B42-A8C1-D63FF1F79381}" srcId="{CB1D4865-2314-4480-A7FE-BC8D072CC455}" destId="{05FC668F-6A8B-774F-8F01-B9B846C0F7EC}" srcOrd="1" destOrd="0" parTransId="{9B7DF3D2-104A-8C46-9B03-2A6D801EC35C}" sibTransId="{9C9B0D41-2C3C-D24A-9AEA-0B529791F252}"/>
    <dgm:cxn modelId="{BB0A8EFA-60C7-4668-A477-D239ED533AB2}" srcId="{CB1D4865-2314-4480-A7FE-BC8D072CC455}" destId="{E069F179-291E-40B4-AD08-FAA397328758}" srcOrd="0" destOrd="0" parTransId="{E90FBD0C-1855-4566-8DCD-12A2D6B33548}" sibTransId="{31D45F9C-7129-4690-9BE6-1E62FDE07160}"/>
    <dgm:cxn modelId="{BCFA311A-BBE8-4A7A-A208-0814C41B6FBC}" type="presOf" srcId="{CB1D4865-2314-4480-A7FE-BC8D072CC455}" destId="{C5125391-12B8-4DCE-B781-2E4ACCF2CE55}" srcOrd="0" destOrd="0" presId="urn:microsoft.com/office/officeart/2005/8/layout/default"/>
    <dgm:cxn modelId="{77092DAF-997C-452F-9094-319D49A10DF2}" srcId="{CB1D4865-2314-4480-A7FE-BC8D072CC455}" destId="{B6F970D3-FF74-460B-B7C9-445162376FFE}" srcOrd="3" destOrd="0" parTransId="{9C9E9D87-B269-4858-8D88-9B947E14AA36}" sibTransId="{C86586EA-DD83-41CC-A90B-01C489A60F16}"/>
    <dgm:cxn modelId="{CF230486-588C-DF4D-8368-0529100B5DE9}" type="presOf" srcId="{E567A5B5-1A41-2148-A9D1-B01BC8341FCB}" destId="{BB247A3E-0EE9-1648-9238-1CC1C6FE33B0}" srcOrd="0" destOrd="0" presId="urn:microsoft.com/office/officeart/2005/8/layout/default"/>
    <dgm:cxn modelId="{76B4E71B-9465-FC48-8DF0-E7E4F6F2EBDE}" srcId="{CB1D4865-2314-4480-A7FE-BC8D072CC455}" destId="{41D067AE-CA03-514C-B998-A35EE2EDB829}" srcOrd="6" destOrd="0" parTransId="{2C04AA06-DB46-B849-B2BE-3FA5681DD145}" sibTransId="{EB2DA93A-0777-654B-B3CE-49B1D78559E4}"/>
    <dgm:cxn modelId="{4DE8D440-4C28-A343-B2F4-A3F005E836DC}" srcId="{CB1D4865-2314-4480-A7FE-BC8D072CC455}" destId="{46C988BF-1F3B-664D-856E-E910C792CFEE}" srcOrd="5" destOrd="0" parTransId="{606EF144-BCAF-3B43-A4D4-F939DE99FC9D}" sibTransId="{2D7AE4AA-A56B-7B47-8396-DD3F587BFBA7}"/>
    <dgm:cxn modelId="{6A31E851-AC6F-EB48-90AE-80376DDED5E4}" srcId="{CB1D4865-2314-4480-A7FE-BC8D072CC455}" destId="{E567A5B5-1A41-2148-A9D1-B01BC8341FCB}" srcOrd="4" destOrd="0" parTransId="{50C38BD0-C9D7-6546-8252-D4A00FBF1A0A}" sibTransId="{080AB143-274A-C249-B4B8-AF0A1A647806}"/>
    <dgm:cxn modelId="{178BC8F0-C020-2946-B64B-B2B440DCA634}" type="presOf" srcId="{41D067AE-CA03-514C-B998-A35EE2EDB829}" destId="{88CC34E9-15C2-1F45-8E68-131394B226A3}" srcOrd="0" destOrd="0" presId="urn:microsoft.com/office/officeart/2005/8/layout/default"/>
    <dgm:cxn modelId="{E4C5FB4A-4B7B-4988-BC69-12BD63D939A4}" type="presOf" srcId="{2D60CA1C-3B77-4D6F-A2D5-473C7D129F18}" destId="{3A51E24B-76F5-4A9A-A8CB-8BB4BD8F37FE}" srcOrd="0" destOrd="0" presId="urn:microsoft.com/office/officeart/2005/8/layout/default"/>
    <dgm:cxn modelId="{59F1DC0F-24CF-408D-8837-8C58B548F773}" type="presOf" srcId="{83D615B6-B0A8-4B14-B103-6C7BBC8C3D14}" destId="{B738BDE7-220F-48D3-9D92-C42D55BE392B}" srcOrd="0" destOrd="0" presId="urn:microsoft.com/office/officeart/2005/8/layout/default"/>
    <dgm:cxn modelId="{48ED48C4-3B81-456D-B7C4-F977671BD770}" type="presParOf" srcId="{C5125391-12B8-4DCE-B781-2E4ACCF2CE55}" destId="{5F16F837-BDAA-4F86-8A07-02FD647FA2A8}" srcOrd="0" destOrd="0" presId="urn:microsoft.com/office/officeart/2005/8/layout/default"/>
    <dgm:cxn modelId="{7DB05D11-06DA-41E0-8D74-DF00D7AA957E}" type="presParOf" srcId="{C5125391-12B8-4DCE-B781-2E4ACCF2CE55}" destId="{2B6A63D9-604A-4C0F-82E2-1907100AA9A1}" srcOrd="1" destOrd="0" presId="urn:microsoft.com/office/officeart/2005/8/layout/default"/>
    <dgm:cxn modelId="{76146E11-73FB-B046-BD8E-56918AE14ABC}" type="presParOf" srcId="{C5125391-12B8-4DCE-B781-2E4ACCF2CE55}" destId="{9E27E26D-9E38-8343-B34A-16F0F51717CD}" srcOrd="2" destOrd="0" presId="urn:microsoft.com/office/officeart/2005/8/layout/default"/>
    <dgm:cxn modelId="{F5E889A9-A30B-F046-B714-3F0D4EF4AF04}" type="presParOf" srcId="{C5125391-12B8-4DCE-B781-2E4ACCF2CE55}" destId="{DC17A784-F2FF-F742-9C55-D108E379D682}" srcOrd="3" destOrd="0" presId="urn:microsoft.com/office/officeart/2005/8/layout/default"/>
    <dgm:cxn modelId="{EB2817C1-965D-470B-BFBA-B3F1E40506C1}" type="presParOf" srcId="{C5125391-12B8-4DCE-B781-2E4ACCF2CE55}" destId="{08D8355B-32EC-498A-B2E0-8A08437D718F}" srcOrd="4" destOrd="0" presId="urn:microsoft.com/office/officeart/2005/8/layout/default"/>
    <dgm:cxn modelId="{2AAC746F-CE7C-4482-8846-BE41DE882BF8}" type="presParOf" srcId="{C5125391-12B8-4DCE-B781-2E4ACCF2CE55}" destId="{59264E23-41BF-495D-8252-7340E2C0C628}" srcOrd="5" destOrd="0" presId="urn:microsoft.com/office/officeart/2005/8/layout/default"/>
    <dgm:cxn modelId="{32718BAA-C6CC-4F30-81D6-DE80398EC22A}" type="presParOf" srcId="{C5125391-12B8-4DCE-B781-2E4ACCF2CE55}" destId="{07DEE3E0-5462-4E08-A124-F274A3732E90}" srcOrd="6" destOrd="0" presId="urn:microsoft.com/office/officeart/2005/8/layout/default"/>
    <dgm:cxn modelId="{0D18D9E1-4358-8041-8136-EE7A0C3FB826}" type="presParOf" srcId="{C5125391-12B8-4DCE-B781-2E4ACCF2CE55}" destId="{C653501B-AA8C-E34E-86DE-7CE9B66C6007}" srcOrd="7" destOrd="0" presId="urn:microsoft.com/office/officeart/2005/8/layout/default"/>
    <dgm:cxn modelId="{EF101959-D27B-144D-955F-8E0AE5EB0B96}" type="presParOf" srcId="{C5125391-12B8-4DCE-B781-2E4ACCF2CE55}" destId="{BB247A3E-0EE9-1648-9238-1CC1C6FE33B0}" srcOrd="8" destOrd="0" presId="urn:microsoft.com/office/officeart/2005/8/layout/default"/>
    <dgm:cxn modelId="{0CD31257-E3E9-7D47-91B0-AFD91940D177}" type="presParOf" srcId="{C5125391-12B8-4DCE-B781-2E4ACCF2CE55}" destId="{DE6DFE67-E037-5C43-8DDA-87D827E502D4}" srcOrd="9" destOrd="0" presId="urn:microsoft.com/office/officeart/2005/8/layout/default"/>
    <dgm:cxn modelId="{8DD1F61E-F2C5-5D4A-ABAD-E50300F8C34B}" type="presParOf" srcId="{C5125391-12B8-4DCE-B781-2E4ACCF2CE55}" destId="{EFC4D392-D95E-4246-8CB6-E977145F34A5}" srcOrd="10" destOrd="0" presId="urn:microsoft.com/office/officeart/2005/8/layout/default"/>
    <dgm:cxn modelId="{DF4D77DC-6750-9145-9AE5-9D3ECABB7F75}" type="presParOf" srcId="{C5125391-12B8-4DCE-B781-2E4ACCF2CE55}" destId="{D3B4D907-45EA-DE46-BBA3-F1133D681FEE}" srcOrd="11" destOrd="0" presId="urn:microsoft.com/office/officeart/2005/8/layout/default"/>
    <dgm:cxn modelId="{15306474-09DB-294F-8BAA-2177C60DF6FF}" type="presParOf" srcId="{C5125391-12B8-4DCE-B781-2E4ACCF2CE55}" destId="{88CC34E9-15C2-1F45-8E68-131394B226A3}" srcOrd="12" destOrd="0" presId="urn:microsoft.com/office/officeart/2005/8/layout/default"/>
    <dgm:cxn modelId="{D16E6282-555E-470E-958A-EB16E47B95BB}" type="presParOf" srcId="{C5125391-12B8-4DCE-B781-2E4ACCF2CE55}" destId="{AAB104CA-80EB-4197-86A1-78B54433F9AB}" srcOrd="13" destOrd="0" presId="urn:microsoft.com/office/officeart/2005/8/layout/default"/>
    <dgm:cxn modelId="{4CC43D68-5C6B-4AEA-BC93-AF8C073F01E4}" type="presParOf" srcId="{C5125391-12B8-4DCE-B781-2E4ACCF2CE55}" destId="{B738BDE7-220F-48D3-9D92-C42D55BE392B}" srcOrd="14" destOrd="0" presId="urn:microsoft.com/office/officeart/2005/8/layout/default"/>
    <dgm:cxn modelId="{D5F3A326-7E85-47CB-A4DE-123BCC2E7AB2}" type="presParOf" srcId="{C5125391-12B8-4DCE-B781-2E4ACCF2CE55}" destId="{143846E9-916A-40C0-B7B2-E354EB81F8BB}" srcOrd="15" destOrd="0" presId="urn:microsoft.com/office/officeart/2005/8/layout/default"/>
    <dgm:cxn modelId="{163A2739-7EC0-4231-811E-8C0702596762}" type="presParOf" srcId="{C5125391-12B8-4DCE-B781-2E4ACCF2CE55}" destId="{3A51E24B-76F5-4A9A-A8CB-8BB4BD8F37F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6B3BB-3E29-4901-B467-CED0EEE932E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0C15F73-1ACB-4DAA-9428-AA58D60568D9}">
      <dgm:prSet phldrT="[Text]"/>
      <dgm:spPr/>
      <dgm:t>
        <a:bodyPr/>
        <a:lstStyle/>
        <a:p>
          <a:pPr>
            <a:spcBef>
              <a:spcPts val="0"/>
            </a:spcBef>
            <a:spcAft>
              <a:spcPts val="600"/>
            </a:spcAft>
          </a:pPr>
          <a:r>
            <a:rPr lang="en-US">
              <a:solidFill>
                <a:schemeClr val="bg1"/>
              </a:solidFill>
              <a:latin typeface="Sniglet" panose="020B0604020202020204" charset="0"/>
            </a:rPr>
            <a:t>Trust</a:t>
          </a:r>
          <a:endParaRPr lang="en-US" dirty="0">
            <a:solidFill>
              <a:schemeClr val="bg1"/>
            </a:solidFill>
            <a:latin typeface="Sniglet" panose="020B0604020202020204" charset="0"/>
          </a:endParaRPr>
        </a:p>
      </dgm:t>
    </dgm:pt>
    <dgm:pt modelId="{44552941-71D1-4924-9EA9-0C7ECAD161E7}" type="parTrans" cxnId="{0CBF3F28-35D5-4338-BED7-69F9D8FAD48C}">
      <dgm:prSet/>
      <dgm:spPr/>
      <dgm:t>
        <a:bodyPr/>
        <a:lstStyle/>
        <a:p>
          <a:pPr>
            <a:spcBef>
              <a:spcPts val="0"/>
            </a:spcBef>
            <a:spcAft>
              <a:spcPts val="600"/>
            </a:spcAft>
          </a:pPr>
          <a:endParaRPr lang="en-US">
            <a:solidFill>
              <a:schemeClr val="bg1"/>
            </a:solidFill>
            <a:latin typeface="Sniglet" panose="020B0604020202020204" charset="0"/>
          </a:endParaRPr>
        </a:p>
      </dgm:t>
    </dgm:pt>
    <dgm:pt modelId="{964B93E3-B419-425D-9D6B-3D662BDCD88C}" type="sibTrans" cxnId="{0CBF3F28-35D5-4338-BED7-69F9D8FAD48C}">
      <dgm:prSet/>
      <dgm:spPr/>
      <dgm:t>
        <a:bodyPr/>
        <a:lstStyle/>
        <a:p>
          <a:pPr>
            <a:spcBef>
              <a:spcPts val="0"/>
            </a:spcBef>
            <a:spcAft>
              <a:spcPts val="600"/>
            </a:spcAft>
          </a:pPr>
          <a:endParaRPr lang="en-US">
            <a:solidFill>
              <a:schemeClr val="bg1"/>
            </a:solidFill>
            <a:latin typeface="Sniglet" panose="020B0604020202020204" charset="0"/>
          </a:endParaRPr>
        </a:p>
      </dgm:t>
    </dgm:pt>
    <dgm:pt modelId="{AFD59FD2-72D8-401A-BF1E-738101AC16D2}">
      <dgm:prSet/>
      <dgm:spPr/>
      <dgm:t>
        <a:bodyPr/>
        <a:lstStyle/>
        <a:p>
          <a:pPr>
            <a:spcBef>
              <a:spcPts val="0"/>
            </a:spcBef>
            <a:spcAft>
              <a:spcPts val="600"/>
            </a:spcAft>
          </a:pPr>
          <a:r>
            <a:rPr lang="en-US">
              <a:solidFill>
                <a:schemeClr val="bg1"/>
              </a:solidFill>
              <a:latin typeface="Sniglet" panose="020B0604020202020204" charset="0"/>
            </a:rPr>
            <a:t>Implicit Bias</a:t>
          </a:r>
          <a:endParaRPr lang="en-US" dirty="0">
            <a:solidFill>
              <a:schemeClr val="bg1"/>
            </a:solidFill>
            <a:latin typeface="Sniglet" panose="020B0604020202020204" charset="0"/>
          </a:endParaRPr>
        </a:p>
      </dgm:t>
    </dgm:pt>
    <dgm:pt modelId="{E277109C-3821-41F7-888D-6CB017A1D855}" type="parTrans" cxnId="{9FC88A65-010F-440F-934F-04498CE45355}">
      <dgm:prSet/>
      <dgm:spPr/>
      <dgm:t>
        <a:bodyPr/>
        <a:lstStyle/>
        <a:p>
          <a:pPr>
            <a:spcBef>
              <a:spcPts val="0"/>
            </a:spcBef>
            <a:spcAft>
              <a:spcPts val="600"/>
            </a:spcAft>
          </a:pPr>
          <a:endParaRPr lang="en-US">
            <a:solidFill>
              <a:schemeClr val="bg1"/>
            </a:solidFill>
            <a:latin typeface="Sniglet" panose="020B0604020202020204" charset="0"/>
          </a:endParaRPr>
        </a:p>
      </dgm:t>
    </dgm:pt>
    <dgm:pt modelId="{4532A0A5-D840-4BA5-BBAE-8E041789284C}" type="sibTrans" cxnId="{9FC88A65-010F-440F-934F-04498CE45355}">
      <dgm:prSet/>
      <dgm:spPr/>
      <dgm:t>
        <a:bodyPr/>
        <a:lstStyle/>
        <a:p>
          <a:pPr>
            <a:spcBef>
              <a:spcPts val="0"/>
            </a:spcBef>
            <a:spcAft>
              <a:spcPts val="600"/>
            </a:spcAft>
          </a:pPr>
          <a:endParaRPr lang="en-US">
            <a:solidFill>
              <a:schemeClr val="bg1"/>
            </a:solidFill>
            <a:latin typeface="Sniglet" panose="020B0604020202020204" charset="0"/>
          </a:endParaRPr>
        </a:p>
      </dgm:t>
    </dgm:pt>
    <dgm:pt modelId="{4C4CDF68-D68E-4427-B05B-73BEAAFF62C3}">
      <dgm:prSet/>
      <dgm:spPr/>
      <dgm:t>
        <a:bodyPr/>
        <a:lstStyle/>
        <a:p>
          <a:pPr>
            <a:spcBef>
              <a:spcPts val="0"/>
            </a:spcBef>
            <a:spcAft>
              <a:spcPts val="600"/>
            </a:spcAft>
          </a:pPr>
          <a:r>
            <a:rPr lang="en-US">
              <a:solidFill>
                <a:schemeClr val="bg1"/>
              </a:solidFill>
              <a:latin typeface="Sniglet" panose="020B0604020202020204" charset="0"/>
            </a:rPr>
            <a:t>Generalizability</a:t>
          </a:r>
          <a:endParaRPr lang="en-US" dirty="0">
            <a:solidFill>
              <a:schemeClr val="bg1"/>
            </a:solidFill>
            <a:latin typeface="Sniglet" panose="020B0604020202020204" charset="0"/>
          </a:endParaRPr>
        </a:p>
      </dgm:t>
    </dgm:pt>
    <dgm:pt modelId="{4C18C7BE-5CF4-4BB0-8301-E540D275DE1F}" type="parTrans" cxnId="{0F1EDA6B-B3CB-443B-8AA2-7F70120A4B3D}">
      <dgm:prSet/>
      <dgm:spPr/>
      <dgm:t>
        <a:bodyPr/>
        <a:lstStyle/>
        <a:p>
          <a:pPr>
            <a:spcBef>
              <a:spcPts val="0"/>
            </a:spcBef>
            <a:spcAft>
              <a:spcPts val="600"/>
            </a:spcAft>
          </a:pPr>
          <a:endParaRPr lang="en-US">
            <a:solidFill>
              <a:schemeClr val="bg1"/>
            </a:solidFill>
            <a:latin typeface="Sniglet" panose="020B0604020202020204" charset="0"/>
          </a:endParaRPr>
        </a:p>
      </dgm:t>
    </dgm:pt>
    <dgm:pt modelId="{96C57FC8-F8BD-4A55-885A-3825C80DE0EC}" type="sibTrans" cxnId="{0F1EDA6B-B3CB-443B-8AA2-7F70120A4B3D}">
      <dgm:prSet/>
      <dgm:spPr/>
      <dgm:t>
        <a:bodyPr/>
        <a:lstStyle/>
        <a:p>
          <a:pPr>
            <a:spcBef>
              <a:spcPts val="0"/>
            </a:spcBef>
            <a:spcAft>
              <a:spcPts val="600"/>
            </a:spcAft>
          </a:pPr>
          <a:endParaRPr lang="en-US">
            <a:solidFill>
              <a:schemeClr val="bg1"/>
            </a:solidFill>
            <a:latin typeface="Sniglet" panose="020B0604020202020204" charset="0"/>
          </a:endParaRPr>
        </a:p>
      </dgm:t>
    </dgm:pt>
    <dgm:pt modelId="{25A2B658-A4F5-4269-A9DE-C889C05E8343}">
      <dgm:prSet phldrT="[Text]"/>
      <dgm:spPr/>
      <dgm:t>
        <a:bodyPr/>
        <a:lstStyle/>
        <a:p>
          <a:pPr>
            <a:spcBef>
              <a:spcPts val="0"/>
            </a:spcBef>
            <a:spcAft>
              <a:spcPts val="600"/>
            </a:spcAft>
          </a:pPr>
          <a:r>
            <a:rPr lang="en-US" dirty="0">
              <a:solidFill>
                <a:schemeClr val="bg1"/>
              </a:solidFill>
              <a:latin typeface="Sniglet" panose="020B0604020202020204" charset="0"/>
            </a:rPr>
            <a:t>Past abuses have created issues with the public’s trust of researchers, especially among African Americans in the US. </a:t>
          </a:r>
        </a:p>
      </dgm:t>
    </dgm:pt>
    <dgm:pt modelId="{99FD88FD-285E-4A37-AA17-ECF5BCDD9E95}" type="parTrans" cxnId="{7ACA5848-0560-4E6A-9DED-CB02FB1F8E84}">
      <dgm:prSet/>
      <dgm:spPr/>
      <dgm:t>
        <a:bodyPr/>
        <a:lstStyle/>
        <a:p>
          <a:pPr>
            <a:spcBef>
              <a:spcPts val="0"/>
            </a:spcBef>
            <a:spcAft>
              <a:spcPts val="600"/>
            </a:spcAft>
          </a:pPr>
          <a:endParaRPr lang="en-US">
            <a:solidFill>
              <a:schemeClr val="bg1"/>
            </a:solidFill>
            <a:latin typeface="Sniglet" panose="020B0604020202020204" charset="0"/>
          </a:endParaRPr>
        </a:p>
      </dgm:t>
    </dgm:pt>
    <dgm:pt modelId="{45358400-B96D-417B-951A-3D6F1D9A3FD0}" type="sibTrans" cxnId="{7ACA5848-0560-4E6A-9DED-CB02FB1F8E84}">
      <dgm:prSet/>
      <dgm:spPr/>
      <dgm:t>
        <a:bodyPr/>
        <a:lstStyle/>
        <a:p>
          <a:pPr>
            <a:spcBef>
              <a:spcPts val="0"/>
            </a:spcBef>
            <a:spcAft>
              <a:spcPts val="600"/>
            </a:spcAft>
          </a:pPr>
          <a:endParaRPr lang="en-US">
            <a:solidFill>
              <a:schemeClr val="bg1"/>
            </a:solidFill>
            <a:latin typeface="Sniglet" panose="020B0604020202020204" charset="0"/>
          </a:endParaRPr>
        </a:p>
      </dgm:t>
    </dgm:pt>
    <dgm:pt modelId="{61FEAB1C-26C7-4355-9EA6-9E828EC36A0C}">
      <dgm:prSet/>
      <dgm:spPr/>
      <dgm:t>
        <a:bodyPr/>
        <a:lstStyle/>
        <a:p>
          <a:pPr>
            <a:spcBef>
              <a:spcPts val="0"/>
            </a:spcBef>
            <a:spcAft>
              <a:spcPts val="600"/>
            </a:spcAft>
          </a:pPr>
          <a:r>
            <a:rPr lang="en-US">
              <a:solidFill>
                <a:schemeClr val="bg1"/>
              </a:solidFill>
              <a:latin typeface="Sniglet" panose="020B0604020202020204" charset="0"/>
            </a:rPr>
            <a:t>Implicit biases within healthcare likely bleed over into research and impact communication, thus, decreasing the likelihood of participation</a:t>
          </a:r>
          <a:endParaRPr lang="en-US" dirty="0">
            <a:solidFill>
              <a:schemeClr val="bg1"/>
            </a:solidFill>
            <a:latin typeface="Sniglet" panose="020B0604020202020204" charset="0"/>
          </a:endParaRPr>
        </a:p>
      </dgm:t>
    </dgm:pt>
    <dgm:pt modelId="{5CB018B1-8B16-4293-AC4D-144B9E63F2C3}" type="parTrans" cxnId="{026C7E70-CD83-4B66-87C8-48A1F79213A1}">
      <dgm:prSet/>
      <dgm:spPr/>
      <dgm:t>
        <a:bodyPr/>
        <a:lstStyle/>
        <a:p>
          <a:pPr>
            <a:spcBef>
              <a:spcPts val="0"/>
            </a:spcBef>
            <a:spcAft>
              <a:spcPts val="600"/>
            </a:spcAft>
          </a:pPr>
          <a:endParaRPr lang="en-US">
            <a:solidFill>
              <a:schemeClr val="bg1"/>
            </a:solidFill>
            <a:latin typeface="Sniglet" panose="020B0604020202020204" charset="0"/>
          </a:endParaRPr>
        </a:p>
      </dgm:t>
    </dgm:pt>
    <dgm:pt modelId="{B206D59D-7524-4A41-90CF-B57D477BF61E}" type="sibTrans" cxnId="{026C7E70-CD83-4B66-87C8-48A1F79213A1}">
      <dgm:prSet/>
      <dgm:spPr/>
      <dgm:t>
        <a:bodyPr/>
        <a:lstStyle/>
        <a:p>
          <a:pPr>
            <a:spcBef>
              <a:spcPts val="0"/>
            </a:spcBef>
            <a:spcAft>
              <a:spcPts val="600"/>
            </a:spcAft>
          </a:pPr>
          <a:endParaRPr lang="en-US">
            <a:solidFill>
              <a:schemeClr val="bg1"/>
            </a:solidFill>
            <a:latin typeface="Sniglet" panose="020B0604020202020204" charset="0"/>
          </a:endParaRPr>
        </a:p>
      </dgm:t>
    </dgm:pt>
    <dgm:pt modelId="{8DB302CF-1B57-4FFD-B6EA-18A74B1BEFF2}">
      <dgm:prSet/>
      <dgm:spPr/>
      <dgm:t>
        <a:bodyPr/>
        <a:lstStyle/>
        <a:p>
          <a:pPr>
            <a:spcBef>
              <a:spcPts val="0"/>
            </a:spcBef>
            <a:spcAft>
              <a:spcPts val="600"/>
            </a:spcAft>
          </a:pPr>
          <a:r>
            <a:rPr lang="en-US">
              <a:solidFill>
                <a:schemeClr val="bg1"/>
              </a:solidFill>
              <a:latin typeface="Sniglet" panose="020B0604020202020204" charset="0"/>
            </a:rPr>
            <a:t>The goal of research is to </a:t>
          </a:r>
          <a:r>
            <a:rPr lang="en-US" b="1">
              <a:solidFill>
                <a:schemeClr val="bg1"/>
              </a:solidFill>
              <a:latin typeface="Sniglet" panose="020B0604020202020204" charset="0"/>
            </a:rPr>
            <a:t>contribute to generalizable knowledge</a:t>
          </a:r>
          <a:r>
            <a:rPr lang="en-US">
              <a:solidFill>
                <a:schemeClr val="bg1"/>
              </a:solidFill>
              <a:latin typeface="Sniglet" panose="020B0604020202020204" charset="0"/>
            </a:rPr>
            <a:t>. Lack of diversity in research impacts study results. How can the results be generalized to groups who refuse participation? </a:t>
          </a:r>
          <a:endParaRPr lang="en-US" dirty="0">
            <a:solidFill>
              <a:schemeClr val="bg1"/>
            </a:solidFill>
            <a:latin typeface="Sniglet" panose="020B0604020202020204" charset="0"/>
          </a:endParaRPr>
        </a:p>
      </dgm:t>
    </dgm:pt>
    <dgm:pt modelId="{4DD0C277-A3B9-4C1E-8705-BFE0A4B3985F}" type="parTrans" cxnId="{8E1DF8D4-798C-4F62-B89C-E2BF44A6682B}">
      <dgm:prSet/>
      <dgm:spPr/>
      <dgm:t>
        <a:bodyPr/>
        <a:lstStyle/>
        <a:p>
          <a:pPr>
            <a:spcBef>
              <a:spcPts val="0"/>
            </a:spcBef>
            <a:spcAft>
              <a:spcPts val="600"/>
            </a:spcAft>
          </a:pPr>
          <a:endParaRPr lang="en-US">
            <a:solidFill>
              <a:schemeClr val="bg1"/>
            </a:solidFill>
            <a:latin typeface="Sniglet" panose="020B0604020202020204" charset="0"/>
          </a:endParaRPr>
        </a:p>
      </dgm:t>
    </dgm:pt>
    <dgm:pt modelId="{677B6B20-BFBD-400D-95DC-491C4055B344}" type="sibTrans" cxnId="{8E1DF8D4-798C-4F62-B89C-E2BF44A6682B}">
      <dgm:prSet/>
      <dgm:spPr/>
      <dgm:t>
        <a:bodyPr/>
        <a:lstStyle/>
        <a:p>
          <a:pPr>
            <a:spcBef>
              <a:spcPts val="0"/>
            </a:spcBef>
            <a:spcAft>
              <a:spcPts val="600"/>
            </a:spcAft>
          </a:pPr>
          <a:endParaRPr lang="en-US">
            <a:solidFill>
              <a:schemeClr val="bg1"/>
            </a:solidFill>
            <a:latin typeface="Sniglet" panose="020B0604020202020204" charset="0"/>
          </a:endParaRPr>
        </a:p>
      </dgm:t>
    </dgm:pt>
    <dgm:pt modelId="{14B66852-48B0-4CC5-B85E-2FCC2D9E11B5}" type="pres">
      <dgm:prSet presAssocID="{75A6B3BB-3E29-4901-B467-CED0EEE932E3}" presName="linear" presStyleCnt="0">
        <dgm:presLayoutVars>
          <dgm:animLvl val="lvl"/>
          <dgm:resizeHandles val="exact"/>
        </dgm:presLayoutVars>
      </dgm:prSet>
      <dgm:spPr/>
      <dgm:t>
        <a:bodyPr/>
        <a:lstStyle/>
        <a:p>
          <a:endParaRPr lang="en-US"/>
        </a:p>
      </dgm:t>
    </dgm:pt>
    <dgm:pt modelId="{3EB3450B-BE4D-4491-818C-614EB1062C70}" type="pres">
      <dgm:prSet presAssocID="{B0C15F73-1ACB-4DAA-9428-AA58D60568D9}" presName="parentText" presStyleLbl="node1" presStyleIdx="0" presStyleCnt="3">
        <dgm:presLayoutVars>
          <dgm:chMax val="0"/>
          <dgm:bulletEnabled val="1"/>
        </dgm:presLayoutVars>
      </dgm:prSet>
      <dgm:spPr/>
      <dgm:t>
        <a:bodyPr/>
        <a:lstStyle/>
        <a:p>
          <a:endParaRPr lang="en-US"/>
        </a:p>
      </dgm:t>
    </dgm:pt>
    <dgm:pt modelId="{CE12D6A4-1602-4919-9942-84E3278A10ED}" type="pres">
      <dgm:prSet presAssocID="{B0C15F73-1ACB-4DAA-9428-AA58D60568D9}" presName="childText" presStyleLbl="revTx" presStyleIdx="0" presStyleCnt="3">
        <dgm:presLayoutVars>
          <dgm:bulletEnabled val="1"/>
        </dgm:presLayoutVars>
      </dgm:prSet>
      <dgm:spPr/>
      <dgm:t>
        <a:bodyPr/>
        <a:lstStyle/>
        <a:p>
          <a:endParaRPr lang="en-US"/>
        </a:p>
      </dgm:t>
    </dgm:pt>
    <dgm:pt modelId="{6FC00EDD-E916-4695-B5B2-0A0A691BFCA3}" type="pres">
      <dgm:prSet presAssocID="{AFD59FD2-72D8-401A-BF1E-738101AC16D2}" presName="parentText" presStyleLbl="node1" presStyleIdx="1" presStyleCnt="3">
        <dgm:presLayoutVars>
          <dgm:chMax val="0"/>
          <dgm:bulletEnabled val="1"/>
        </dgm:presLayoutVars>
      </dgm:prSet>
      <dgm:spPr/>
      <dgm:t>
        <a:bodyPr/>
        <a:lstStyle/>
        <a:p>
          <a:endParaRPr lang="en-US"/>
        </a:p>
      </dgm:t>
    </dgm:pt>
    <dgm:pt modelId="{AF9F5908-74A4-4905-9C5C-128FD58A9C77}" type="pres">
      <dgm:prSet presAssocID="{AFD59FD2-72D8-401A-BF1E-738101AC16D2}" presName="childText" presStyleLbl="revTx" presStyleIdx="1" presStyleCnt="3">
        <dgm:presLayoutVars>
          <dgm:bulletEnabled val="1"/>
        </dgm:presLayoutVars>
      </dgm:prSet>
      <dgm:spPr/>
      <dgm:t>
        <a:bodyPr/>
        <a:lstStyle/>
        <a:p>
          <a:endParaRPr lang="en-US"/>
        </a:p>
      </dgm:t>
    </dgm:pt>
    <dgm:pt modelId="{1EC256E9-374B-4F5B-B073-E6222A4C83C0}" type="pres">
      <dgm:prSet presAssocID="{4C4CDF68-D68E-4427-B05B-73BEAAFF62C3}" presName="parentText" presStyleLbl="node1" presStyleIdx="2" presStyleCnt="3">
        <dgm:presLayoutVars>
          <dgm:chMax val="0"/>
          <dgm:bulletEnabled val="1"/>
        </dgm:presLayoutVars>
      </dgm:prSet>
      <dgm:spPr/>
      <dgm:t>
        <a:bodyPr/>
        <a:lstStyle/>
        <a:p>
          <a:endParaRPr lang="en-US"/>
        </a:p>
      </dgm:t>
    </dgm:pt>
    <dgm:pt modelId="{EDFF1413-3E8C-4849-8172-A212EB79B95D}" type="pres">
      <dgm:prSet presAssocID="{4C4CDF68-D68E-4427-B05B-73BEAAFF62C3}" presName="childText" presStyleLbl="revTx" presStyleIdx="2" presStyleCnt="3">
        <dgm:presLayoutVars>
          <dgm:bulletEnabled val="1"/>
        </dgm:presLayoutVars>
      </dgm:prSet>
      <dgm:spPr/>
      <dgm:t>
        <a:bodyPr/>
        <a:lstStyle/>
        <a:p>
          <a:endParaRPr lang="en-US"/>
        </a:p>
      </dgm:t>
    </dgm:pt>
  </dgm:ptLst>
  <dgm:cxnLst>
    <dgm:cxn modelId="{83758DDE-506B-4323-AB41-29D231AE0F6B}" type="presOf" srcId="{AFD59FD2-72D8-401A-BF1E-738101AC16D2}" destId="{6FC00EDD-E916-4695-B5B2-0A0A691BFCA3}" srcOrd="0" destOrd="0" presId="urn:microsoft.com/office/officeart/2005/8/layout/vList2"/>
    <dgm:cxn modelId="{D5AC3F4D-EB53-4EA0-B6C9-263397621171}" type="presOf" srcId="{25A2B658-A4F5-4269-A9DE-C889C05E8343}" destId="{CE12D6A4-1602-4919-9942-84E3278A10ED}" srcOrd="0" destOrd="0" presId="urn:microsoft.com/office/officeart/2005/8/layout/vList2"/>
    <dgm:cxn modelId="{0F1EDA6B-B3CB-443B-8AA2-7F70120A4B3D}" srcId="{75A6B3BB-3E29-4901-B467-CED0EEE932E3}" destId="{4C4CDF68-D68E-4427-B05B-73BEAAFF62C3}" srcOrd="2" destOrd="0" parTransId="{4C18C7BE-5CF4-4BB0-8301-E540D275DE1F}" sibTransId="{96C57FC8-F8BD-4A55-885A-3825C80DE0EC}"/>
    <dgm:cxn modelId="{026C7E70-CD83-4B66-87C8-48A1F79213A1}" srcId="{AFD59FD2-72D8-401A-BF1E-738101AC16D2}" destId="{61FEAB1C-26C7-4355-9EA6-9E828EC36A0C}" srcOrd="0" destOrd="0" parTransId="{5CB018B1-8B16-4293-AC4D-144B9E63F2C3}" sibTransId="{B206D59D-7524-4A41-90CF-B57D477BF61E}"/>
    <dgm:cxn modelId="{7D85680B-C954-441D-AB64-07CB7A14D3F7}" type="presOf" srcId="{B0C15F73-1ACB-4DAA-9428-AA58D60568D9}" destId="{3EB3450B-BE4D-4491-818C-614EB1062C70}" srcOrd="0" destOrd="0" presId="urn:microsoft.com/office/officeart/2005/8/layout/vList2"/>
    <dgm:cxn modelId="{0CBF3F28-35D5-4338-BED7-69F9D8FAD48C}" srcId="{75A6B3BB-3E29-4901-B467-CED0EEE932E3}" destId="{B0C15F73-1ACB-4DAA-9428-AA58D60568D9}" srcOrd="0" destOrd="0" parTransId="{44552941-71D1-4924-9EA9-0C7ECAD161E7}" sibTransId="{964B93E3-B419-425D-9D6B-3D662BDCD88C}"/>
    <dgm:cxn modelId="{9F1D953B-B179-4D15-BCF3-5F76531EE021}" type="presOf" srcId="{4C4CDF68-D68E-4427-B05B-73BEAAFF62C3}" destId="{1EC256E9-374B-4F5B-B073-E6222A4C83C0}" srcOrd="0" destOrd="0" presId="urn:microsoft.com/office/officeart/2005/8/layout/vList2"/>
    <dgm:cxn modelId="{9F75983A-86B5-43AD-95CF-EE85014F81E6}" type="presOf" srcId="{61FEAB1C-26C7-4355-9EA6-9E828EC36A0C}" destId="{AF9F5908-74A4-4905-9C5C-128FD58A9C77}" srcOrd="0" destOrd="0" presId="urn:microsoft.com/office/officeart/2005/8/layout/vList2"/>
    <dgm:cxn modelId="{8E1DF8D4-798C-4F62-B89C-E2BF44A6682B}" srcId="{4C4CDF68-D68E-4427-B05B-73BEAAFF62C3}" destId="{8DB302CF-1B57-4FFD-B6EA-18A74B1BEFF2}" srcOrd="0" destOrd="0" parTransId="{4DD0C277-A3B9-4C1E-8705-BFE0A4B3985F}" sibTransId="{677B6B20-BFBD-400D-95DC-491C4055B344}"/>
    <dgm:cxn modelId="{7ACA5848-0560-4E6A-9DED-CB02FB1F8E84}" srcId="{B0C15F73-1ACB-4DAA-9428-AA58D60568D9}" destId="{25A2B658-A4F5-4269-A9DE-C889C05E8343}" srcOrd="0" destOrd="0" parTransId="{99FD88FD-285E-4A37-AA17-ECF5BCDD9E95}" sibTransId="{45358400-B96D-417B-951A-3D6F1D9A3FD0}"/>
    <dgm:cxn modelId="{810D1C7A-BF6D-4667-B2BA-FB0B1495BC38}" type="presOf" srcId="{8DB302CF-1B57-4FFD-B6EA-18A74B1BEFF2}" destId="{EDFF1413-3E8C-4849-8172-A212EB79B95D}" srcOrd="0" destOrd="0" presId="urn:microsoft.com/office/officeart/2005/8/layout/vList2"/>
    <dgm:cxn modelId="{F4BB0581-2A1F-43D7-984C-4B7378C0078F}" type="presOf" srcId="{75A6B3BB-3E29-4901-B467-CED0EEE932E3}" destId="{14B66852-48B0-4CC5-B85E-2FCC2D9E11B5}" srcOrd="0" destOrd="0" presId="urn:microsoft.com/office/officeart/2005/8/layout/vList2"/>
    <dgm:cxn modelId="{9FC88A65-010F-440F-934F-04498CE45355}" srcId="{75A6B3BB-3E29-4901-B467-CED0EEE932E3}" destId="{AFD59FD2-72D8-401A-BF1E-738101AC16D2}" srcOrd="1" destOrd="0" parTransId="{E277109C-3821-41F7-888D-6CB017A1D855}" sibTransId="{4532A0A5-D840-4BA5-BBAE-8E041789284C}"/>
    <dgm:cxn modelId="{2358728C-2115-49C7-ABA7-C6D96B226593}" type="presParOf" srcId="{14B66852-48B0-4CC5-B85E-2FCC2D9E11B5}" destId="{3EB3450B-BE4D-4491-818C-614EB1062C70}" srcOrd="0" destOrd="0" presId="urn:microsoft.com/office/officeart/2005/8/layout/vList2"/>
    <dgm:cxn modelId="{D2C1851C-A84F-4FF5-9B4C-17C01DA2A2CD}" type="presParOf" srcId="{14B66852-48B0-4CC5-B85E-2FCC2D9E11B5}" destId="{CE12D6A4-1602-4919-9942-84E3278A10ED}" srcOrd="1" destOrd="0" presId="urn:microsoft.com/office/officeart/2005/8/layout/vList2"/>
    <dgm:cxn modelId="{E4B945D7-1E8F-47DF-BC06-0054E4516997}" type="presParOf" srcId="{14B66852-48B0-4CC5-B85E-2FCC2D9E11B5}" destId="{6FC00EDD-E916-4695-B5B2-0A0A691BFCA3}" srcOrd="2" destOrd="0" presId="urn:microsoft.com/office/officeart/2005/8/layout/vList2"/>
    <dgm:cxn modelId="{45FA4E01-618C-4F92-89CA-DC24DFD861AE}" type="presParOf" srcId="{14B66852-48B0-4CC5-B85E-2FCC2D9E11B5}" destId="{AF9F5908-74A4-4905-9C5C-128FD58A9C77}" srcOrd="3" destOrd="0" presId="urn:microsoft.com/office/officeart/2005/8/layout/vList2"/>
    <dgm:cxn modelId="{ED74575E-C802-40D4-96E1-E6439D314842}" type="presParOf" srcId="{14B66852-48B0-4CC5-B85E-2FCC2D9E11B5}" destId="{1EC256E9-374B-4F5B-B073-E6222A4C83C0}" srcOrd="4" destOrd="0" presId="urn:microsoft.com/office/officeart/2005/8/layout/vList2"/>
    <dgm:cxn modelId="{1725D0EB-82F4-4B94-BBF7-302DE5C46C96}" type="presParOf" srcId="{14B66852-48B0-4CC5-B85E-2FCC2D9E11B5}" destId="{EDFF1413-3E8C-4849-8172-A212EB79B95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DB390-5E66-45DE-8B03-0BA09AA8E4A2}"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E228F93E-CBAE-4767-817D-8E8DD75B6E90}">
      <dgm:prSet phldrT="[Text]"/>
      <dgm:spPr/>
      <dgm:t>
        <a:bodyPr/>
        <a:lstStyle/>
        <a:p>
          <a:r>
            <a:rPr lang="en-US" dirty="0">
              <a:latin typeface="Sniglet" panose="020B0604020202020204" charset="0"/>
            </a:rPr>
            <a:t>Educate Ourselves</a:t>
          </a:r>
        </a:p>
      </dgm:t>
    </dgm:pt>
    <dgm:pt modelId="{EB35DDA4-9918-4967-8247-3F2F2160B1D5}" type="parTrans" cxnId="{B132D376-06B9-4310-877D-584A94CA70D0}">
      <dgm:prSet/>
      <dgm:spPr/>
      <dgm:t>
        <a:bodyPr/>
        <a:lstStyle/>
        <a:p>
          <a:endParaRPr lang="en-US">
            <a:latin typeface="Sniglet" panose="020B0604020202020204" charset="0"/>
          </a:endParaRPr>
        </a:p>
      </dgm:t>
    </dgm:pt>
    <dgm:pt modelId="{7853AD82-0618-4DD4-942A-37BD58E5E0B5}" type="sibTrans" cxnId="{B132D376-06B9-4310-877D-584A94CA70D0}">
      <dgm:prSet/>
      <dgm:spPr/>
      <dgm:t>
        <a:bodyPr/>
        <a:lstStyle/>
        <a:p>
          <a:endParaRPr lang="en-US">
            <a:latin typeface="Sniglet" panose="020B0604020202020204" charset="0"/>
          </a:endParaRPr>
        </a:p>
      </dgm:t>
    </dgm:pt>
    <dgm:pt modelId="{A0DD0A8A-F12D-4145-9F1F-00763DFB2871}">
      <dgm:prSet/>
      <dgm:spPr/>
      <dgm:t>
        <a:bodyPr/>
        <a:lstStyle/>
        <a:p>
          <a:r>
            <a:rPr lang="en-US" dirty="0">
              <a:latin typeface="Sniglet" panose="020B0604020202020204" charset="0"/>
            </a:rPr>
            <a:t>Improve Diversity</a:t>
          </a:r>
        </a:p>
      </dgm:t>
    </dgm:pt>
    <dgm:pt modelId="{A8187425-16BD-4342-AF30-29E9D901E6B2}" type="parTrans" cxnId="{DD90E24B-1B56-4AEA-81B7-5761D3619581}">
      <dgm:prSet/>
      <dgm:spPr/>
      <dgm:t>
        <a:bodyPr/>
        <a:lstStyle/>
        <a:p>
          <a:endParaRPr lang="en-US">
            <a:latin typeface="Sniglet" panose="020B0604020202020204" charset="0"/>
          </a:endParaRPr>
        </a:p>
      </dgm:t>
    </dgm:pt>
    <dgm:pt modelId="{25CC5259-15E2-47FF-BCEC-5226506136C0}" type="sibTrans" cxnId="{DD90E24B-1B56-4AEA-81B7-5761D3619581}">
      <dgm:prSet/>
      <dgm:spPr/>
      <dgm:t>
        <a:bodyPr/>
        <a:lstStyle/>
        <a:p>
          <a:endParaRPr lang="en-US">
            <a:latin typeface="Sniglet" panose="020B0604020202020204" charset="0"/>
          </a:endParaRPr>
        </a:p>
      </dgm:t>
    </dgm:pt>
    <dgm:pt modelId="{C6F5BDE2-A9B5-4A65-BFBC-D0A5543D2478}">
      <dgm:prSet/>
      <dgm:spPr/>
      <dgm:t>
        <a:bodyPr/>
        <a:lstStyle/>
        <a:p>
          <a:r>
            <a:rPr lang="en-US" dirty="0">
              <a:latin typeface="Sniglet" panose="020B0604020202020204" charset="0"/>
            </a:rPr>
            <a:t>Among IRB membership </a:t>
          </a:r>
        </a:p>
      </dgm:t>
    </dgm:pt>
    <dgm:pt modelId="{D3127DF3-E89B-4B79-A31E-955222001DD1}" type="parTrans" cxnId="{8B542661-3B4E-4259-9C8D-42BB4EDE2B05}">
      <dgm:prSet/>
      <dgm:spPr/>
      <dgm:t>
        <a:bodyPr/>
        <a:lstStyle/>
        <a:p>
          <a:endParaRPr lang="en-US">
            <a:latin typeface="Sniglet" panose="020B0604020202020204" charset="0"/>
          </a:endParaRPr>
        </a:p>
      </dgm:t>
    </dgm:pt>
    <dgm:pt modelId="{CA5E5DB1-07B2-4201-99DB-F3A24350B946}" type="sibTrans" cxnId="{8B542661-3B4E-4259-9C8D-42BB4EDE2B05}">
      <dgm:prSet/>
      <dgm:spPr/>
      <dgm:t>
        <a:bodyPr/>
        <a:lstStyle/>
        <a:p>
          <a:endParaRPr lang="en-US">
            <a:latin typeface="Sniglet" panose="020B0604020202020204" charset="0"/>
          </a:endParaRPr>
        </a:p>
      </dgm:t>
    </dgm:pt>
    <dgm:pt modelId="{FE1E57D1-C466-41DA-A62B-A22DA3F27DAF}">
      <dgm:prSet/>
      <dgm:spPr/>
      <dgm:t>
        <a:bodyPr/>
        <a:lstStyle/>
        <a:p>
          <a:r>
            <a:rPr lang="en-US" dirty="0">
              <a:latin typeface="Sniglet" panose="020B0604020202020204" charset="0"/>
            </a:rPr>
            <a:t>ACTIVE Community Involvement</a:t>
          </a:r>
        </a:p>
      </dgm:t>
    </dgm:pt>
    <dgm:pt modelId="{D3EDFE5A-92BD-43E1-A6BA-B8432E7DF7DB}" type="parTrans" cxnId="{536D0EF7-840D-46C4-8DAD-74BC9653D544}">
      <dgm:prSet/>
      <dgm:spPr/>
      <dgm:t>
        <a:bodyPr/>
        <a:lstStyle/>
        <a:p>
          <a:endParaRPr lang="en-US">
            <a:latin typeface="Sniglet" panose="020B0604020202020204" charset="0"/>
          </a:endParaRPr>
        </a:p>
      </dgm:t>
    </dgm:pt>
    <dgm:pt modelId="{17802591-6A5F-43A9-BC21-852E58E884A5}" type="sibTrans" cxnId="{536D0EF7-840D-46C4-8DAD-74BC9653D544}">
      <dgm:prSet/>
      <dgm:spPr/>
      <dgm:t>
        <a:bodyPr/>
        <a:lstStyle/>
        <a:p>
          <a:endParaRPr lang="en-US">
            <a:latin typeface="Sniglet" panose="020B0604020202020204" charset="0"/>
          </a:endParaRPr>
        </a:p>
      </dgm:t>
    </dgm:pt>
    <dgm:pt modelId="{1CBF5157-F2D9-4D1D-8597-9B9A195344BF}">
      <dgm:prSet/>
      <dgm:spPr/>
      <dgm:t>
        <a:bodyPr/>
        <a:lstStyle/>
        <a:p>
          <a:r>
            <a:rPr lang="en-US" dirty="0">
              <a:latin typeface="Sniglet" panose="020B0604020202020204" charset="0"/>
            </a:rPr>
            <a:t>Examining differences across racial/ethnic groups should be done in a responsible way, explored carefully, and without assumptions of biological variation. </a:t>
          </a:r>
        </a:p>
      </dgm:t>
    </dgm:pt>
    <dgm:pt modelId="{9A6CCFBA-BAEA-44CE-90CD-E24048849DF6}" type="parTrans" cxnId="{A775BE3E-7113-4A9B-B9FA-EFF36A77B992}">
      <dgm:prSet/>
      <dgm:spPr/>
      <dgm:t>
        <a:bodyPr/>
        <a:lstStyle/>
        <a:p>
          <a:endParaRPr lang="en-US">
            <a:latin typeface="Sniglet" panose="020B0604020202020204" charset="0"/>
          </a:endParaRPr>
        </a:p>
      </dgm:t>
    </dgm:pt>
    <dgm:pt modelId="{70127128-6828-4957-AB7E-97255FDA57E5}" type="sibTrans" cxnId="{A775BE3E-7113-4A9B-B9FA-EFF36A77B992}">
      <dgm:prSet/>
      <dgm:spPr/>
      <dgm:t>
        <a:bodyPr/>
        <a:lstStyle/>
        <a:p>
          <a:endParaRPr lang="en-US">
            <a:latin typeface="Sniglet" panose="020B0604020202020204" charset="0"/>
          </a:endParaRPr>
        </a:p>
      </dgm:t>
    </dgm:pt>
    <dgm:pt modelId="{B49C2999-A672-40E5-B2E6-65D49A718FC4}">
      <dgm:prSet/>
      <dgm:spPr/>
      <dgm:t>
        <a:bodyPr/>
        <a:lstStyle/>
        <a:p>
          <a:r>
            <a:rPr lang="en-US" dirty="0">
              <a:latin typeface="Sniglet" panose="020B0604020202020204" charset="0"/>
            </a:rPr>
            <a:t>Among research participants without putting all the burden on one group (equitability)</a:t>
          </a:r>
        </a:p>
      </dgm:t>
    </dgm:pt>
    <dgm:pt modelId="{0B1A8A97-65A2-4D20-BEA6-D51F8FE9940B}" type="parTrans" cxnId="{D152AD29-342F-470B-842D-BC8E06B80A46}">
      <dgm:prSet/>
      <dgm:spPr/>
      <dgm:t>
        <a:bodyPr/>
        <a:lstStyle/>
        <a:p>
          <a:endParaRPr lang="en-US">
            <a:latin typeface="Sniglet" panose="020B0604020202020204" charset="0"/>
          </a:endParaRPr>
        </a:p>
      </dgm:t>
    </dgm:pt>
    <dgm:pt modelId="{FDEF916B-83A8-450C-98A6-52AC51ECD0D7}" type="sibTrans" cxnId="{D152AD29-342F-470B-842D-BC8E06B80A46}">
      <dgm:prSet/>
      <dgm:spPr/>
      <dgm:t>
        <a:bodyPr/>
        <a:lstStyle/>
        <a:p>
          <a:endParaRPr lang="en-US">
            <a:latin typeface="Sniglet" panose="020B0604020202020204" charset="0"/>
          </a:endParaRPr>
        </a:p>
      </dgm:t>
    </dgm:pt>
    <dgm:pt modelId="{282DB745-2682-4906-8566-D3B005C9DBE3}">
      <dgm:prSet/>
      <dgm:spPr/>
      <dgm:t>
        <a:bodyPr/>
        <a:lstStyle/>
        <a:p>
          <a:r>
            <a:rPr lang="en-US" dirty="0">
              <a:latin typeface="Sniglet" panose="020B0604020202020204" charset="0"/>
            </a:rPr>
            <a:t>Engage to determine the </a:t>
          </a:r>
          <a:r>
            <a:rPr lang="en-US" b="1" dirty="0">
              <a:latin typeface="Sniglet" panose="020B0604020202020204" charset="0"/>
            </a:rPr>
            <a:t>community’s priorities </a:t>
          </a:r>
        </a:p>
      </dgm:t>
    </dgm:pt>
    <dgm:pt modelId="{85E3DE7B-7A38-4CDF-A364-05740BE20D47}" type="parTrans" cxnId="{A870DAFA-8B26-4EDA-AF8E-49D3AA4CABA1}">
      <dgm:prSet/>
      <dgm:spPr/>
      <dgm:t>
        <a:bodyPr/>
        <a:lstStyle/>
        <a:p>
          <a:endParaRPr lang="en-US">
            <a:latin typeface="Sniglet" panose="020B0604020202020204" charset="0"/>
          </a:endParaRPr>
        </a:p>
      </dgm:t>
    </dgm:pt>
    <dgm:pt modelId="{3613028C-C41D-4509-A575-8952277E3A50}" type="sibTrans" cxnId="{A870DAFA-8B26-4EDA-AF8E-49D3AA4CABA1}">
      <dgm:prSet/>
      <dgm:spPr/>
      <dgm:t>
        <a:bodyPr/>
        <a:lstStyle/>
        <a:p>
          <a:endParaRPr lang="en-US">
            <a:latin typeface="Sniglet" panose="020B0604020202020204" charset="0"/>
          </a:endParaRPr>
        </a:p>
      </dgm:t>
    </dgm:pt>
    <dgm:pt modelId="{2975C40A-E2B3-404B-A346-1A86942379AA}">
      <dgm:prSet/>
      <dgm:spPr/>
      <dgm:t>
        <a:bodyPr/>
        <a:lstStyle/>
        <a:p>
          <a:r>
            <a:rPr lang="en-US" dirty="0">
              <a:latin typeface="Sniglet" panose="020B0604020202020204" charset="0"/>
            </a:rPr>
            <a:t>Give back and disseminate results to the community. </a:t>
          </a:r>
        </a:p>
      </dgm:t>
    </dgm:pt>
    <dgm:pt modelId="{CE393DF4-FD22-4077-BE80-36819930A42B}" type="parTrans" cxnId="{4F1ABC7F-2701-436D-9D0C-4FDD91AFE606}">
      <dgm:prSet/>
      <dgm:spPr/>
      <dgm:t>
        <a:bodyPr/>
        <a:lstStyle/>
        <a:p>
          <a:endParaRPr lang="en-US">
            <a:latin typeface="Sniglet" panose="020B0604020202020204" charset="0"/>
          </a:endParaRPr>
        </a:p>
      </dgm:t>
    </dgm:pt>
    <dgm:pt modelId="{0E6D3BC4-37D1-4E07-8C09-9F10943124CE}" type="sibTrans" cxnId="{4F1ABC7F-2701-436D-9D0C-4FDD91AFE606}">
      <dgm:prSet/>
      <dgm:spPr/>
      <dgm:t>
        <a:bodyPr/>
        <a:lstStyle/>
        <a:p>
          <a:endParaRPr lang="en-US">
            <a:latin typeface="Sniglet" panose="020B0604020202020204" charset="0"/>
          </a:endParaRPr>
        </a:p>
      </dgm:t>
    </dgm:pt>
    <dgm:pt modelId="{02206325-BC33-4012-94FD-A020ED2D9C70}">
      <dgm:prSet phldrT="[Text]"/>
      <dgm:spPr/>
      <dgm:t>
        <a:bodyPr/>
        <a:lstStyle/>
        <a:p>
          <a:r>
            <a:rPr lang="en-US" dirty="0">
              <a:latin typeface="Sniglet" panose="020B0604020202020204" charset="0"/>
            </a:rPr>
            <a:t>Be aware of our implicit biases and eradicate them</a:t>
          </a:r>
        </a:p>
      </dgm:t>
    </dgm:pt>
    <dgm:pt modelId="{6B3F498A-16FF-47D9-9808-6A816E70834F}" type="parTrans" cxnId="{7BB23D52-562D-4ACD-ABB3-22A26EFBA2A0}">
      <dgm:prSet/>
      <dgm:spPr/>
      <dgm:t>
        <a:bodyPr/>
        <a:lstStyle/>
        <a:p>
          <a:endParaRPr lang="en-US"/>
        </a:p>
      </dgm:t>
    </dgm:pt>
    <dgm:pt modelId="{A2DE57FD-5D58-4A4D-A988-BB59AE4FBF9F}" type="sibTrans" cxnId="{7BB23D52-562D-4ACD-ABB3-22A26EFBA2A0}">
      <dgm:prSet/>
      <dgm:spPr/>
      <dgm:t>
        <a:bodyPr/>
        <a:lstStyle/>
        <a:p>
          <a:endParaRPr lang="en-US"/>
        </a:p>
      </dgm:t>
    </dgm:pt>
    <dgm:pt modelId="{E5819E75-29DE-43D5-8D2C-D334CE2AF7C7}">
      <dgm:prSet phldrT="[Text]"/>
      <dgm:spPr/>
      <dgm:t>
        <a:bodyPr/>
        <a:lstStyle/>
        <a:p>
          <a:r>
            <a:rPr lang="en-US" dirty="0">
              <a:latin typeface="Sniglet" panose="020B0604020202020204" charset="0"/>
            </a:rPr>
            <a:t>Improve communication skills</a:t>
          </a:r>
        </a:p>
      </dgm:t>
    </dgm:pt>
    <dgm:pt modelId="{8CE539D9-80B0-43CB-9088-E4E9552B253F}" type="parTrans" cxnId="{6F52B0D6-F6DE-4F51-8746-EED92DC452FD}">
      <dgm:prSet/>
      <dgm:spPr/>
      <dgm:t>
        <a:bodyPr/>
        <a:lstStyle/>
        <a:p>
          <a:endParaRPr lang="en-US"/>
        </a:p>
      </dgm:t>
    </dgm:pt>
    <dgm:pt modelId="{F887A009-FE82-437B-B49E-4BBC5FD6808B}" type="sibTrans" cxnId="{6F52B0D6-F6DE-4F51-8746-EED92DC452FD}">
      <dgm:prSet/>
      <dgm:spPr/>
      <dgm:t>
        <a:bodyPr/>
        <a:lstStyle/>
        <a:p>
          <a:endParaRPr lang="en-US"/>
        </a:p>
      </dgm:t>
    </dgm:pt>
    <dgm:pt modelId="{7BF572FD-D28D-4388-A21F-EC88D81250DA}" type="pres">
      <dgm:prSet presAssocID="{769DB390-5E66-45DE-8B03-0BA09AA8E4A2}" presName="outerComposite" presStyleCnt="0">
        <dgm:presLayoutVars>
          <dgm:chMax val="5"/>
          <dgm:dir/>
          <dgm:resizeHandles val="exact"/>
        </dgm:presLayoutVars>
      </dgm:prSet>
      <dgm:spPr/>
      <dgm:t>
        <a:bodyPr/>
        <a:lstStyle/>
        <a:p>
          <a:endParaRPr lang="en-US"/>
        </a:p>
      </dgm:t>
    </dgm:pt>
    <dgm:pt modelId="{13C6D235-B530-4475-8C09-E1B57A5265A5}" type="pres">
      <dgm:prSet presAssocID="{769DB390-5E66-45DE-8B03-0BA09AA8E4A2}" presName="dummyMaxCanvas" presStyleCnt="0">
        <dgm:presLayoutVars/>
      </dgm:prSet>
      <dgm:spPr/>
    </dgm:pt>
    <dgm:pt modelId="{66A8890B-7BB1-437D-BD5D-25F4182B52A6}" type="pres">
      <dgm:prSet presAssocID="{769DB390-5E66-45DE-8B03-0BA09AA8E4A2}" presName="FourNodes_1" presStyleLbl="node1" presStyleIdx="0" presStyleCnt="4">
        <dgm:presLayoutVars>
          <dgm:bulletEnabled val="1"/>
        </dgm:presLayoutVars>
      </dgm:prSet>
      <dgm:spPr/>
      <dgm:t>
        <a:bodyPr/>
        <a:lstStyle/>
        <a:p>
          <a:endParaRPr lang="en-US"/>
        </a:p>
      </dgm:t>
    </dgm:pt>
    <dgm:pt modelId="{B58C0C60-12EA-4648-9458-10C3B0D50CA3}" type="pres">
      <dgm:prSet presAssocID="{769DB390-5E66-45DE-8B03-0BA09AA8E4A2}" presName="FourNodes_2" presStyleLbl="node1" presStyleIdx="1" presStyleCnt="4">
        <dgm:presLayoutVars>
          <dgm:bulletEnabled val="1"/>
        </dgm:presLayoutVars>
      </dgm:prSet>
      <dgm:spPr/>
      <dgm:t>
        <a:bodyPr/>
        <a:lstStyle/>
        <a:p>
          <a:endParaRPr lang="en-US"/>
        </a:p>
      </dgm:t>
    </dgm:pt>
    <dgm:pt modelId="{04C2CFFC-BFF8-4589-B16E-BB542F4FA4FF}" type="pres">
      <dgm:prSet presAssocID="{769DB390-5E66-45DE-8B03-0BA09AA8E4A2}" presName="FourNodes_3" presStyleLbl="node1" presStyleIdx="2" presStyleCnt="4">
        <dgm:presLayoutVars>
          <dgm:bulletEnabled val="1"/>
        </dgm:presLayoutVars>
      </dgm:prSet>
      <dgm:spPr/>
      <dgm:t>
        <a:bodyPr/>
        <a:lstStyle/>
        <a:p>
          <a:endParaRPr lang="en-US"/>
        </a:p>
      </dgm:t>
    </dgm:pt>
    <dgm:pt modelId="{FCC69800-9D3E-4A4F-BD69-0FD8BCA4A0BC}" type="pres">
      <dgm:prSet presAssocID="{769DB390-5E66-45DE-8B03-0BA09AA8E4A2}" presName="FourNodes_4" presStyleLbl="node1" presStyleIdx="3" presStyleCnt="4">
        <dgm:presLayoutVars>
          <dgm:bulletEnabled val="1"/>
        </dgm:presLayoutVars>
      </dgm:prSet>
      <dgm:spPr/>
      <dgm:t>
        <a:bodyPr/>
        <a:lstStyle/>
        <a:p>
          <a:endParaRPr lang="en-US"/>
        </a:p>
      </dgm:t>
    </dgm:pt>
    <dgm:pt modelId="{928D6954-0609-483A-A894-CE5E3483D03B}" type="pres">
      <dgm:prSet presAssocID="{769DB390-5E66-45DE-8B03-0BA09AA8E4A2}" presName="FourConn_1-2" presStyleLbl="fgAccFollowNode1" presStyleIdx="0" presStyleCnt="3">
        <dgm:presLayoutVars>
          <dgm:bulletEnabled val="1"/>
        </dgm:presLayoutVars>
      </dgm:prSet>
      <dgm:spPr/>
      <dgm:t>
        <a:bodyPr/>
        <a:lstStyle/>
        <a:p>
          <a:endParaRPr lang="en-US"/>
        </a:p>
      </dgm:t>
    </dgm:pt>
    <dgm:pt modelId="{B14765AA-CA37-4A06-BC75-4E4DF81E959C}" type="pres">
      <dgm:prSet presAssocID="{769DB390-5E66-45DE-8B03-0BA09AA8E4A2}" presName="FourConn_2-3" presStyleLbl="fgAccFollowNode1" presStyleIdx="1" presStyleCnt="3">
        <dgm:presLayoutVars>
          <dgm:bulletEnabled val="1"/>
        </dgm:presLayoutVars>
      </dgm:prSet>
      <dgm:spPr/>
      <dgm:t>
        <a:bodyPr/>
        <a:lstStyle/>
        <a:p>
          <a:endParaRPr lang="en-US"/>
        </a:p>
      </dgm:t>
    </dgm:pt>
    <dgm:pt modelId="{759E6333-1EE7-4B6A-B9A9-EC12F7D286C3}" type="pres">
      <dgm:prSet presAssocID="{769DB390-5E66-45DE-8B03-0BA09AA8E4A2}" presName="FourConn_3-4" presStyleLbl="fgAccFollowNode1" presStyleIdx="2" presStyleCnt="3">
        <dgm:presLayoutVars>
          <dgm:bulletEnabled val="1"/>
        </dgm:presLayoutVars>
      </dgm:prSet>
      <dgm:spPr/>
      <dgm:t>
        <a:bodyPr/>
        <a:lstStyle/>
        <a:p>
          <a:endParaRPr lang="en-US"/>
        </a:p>
      </dgm:t>
    </dgm:pt>
    <dgm:pt modelId="{5391DD2F-D82D-41B9-882A-BA5620A1B00D}" type="pres">
      <dgm:prSet presAssocID="{769DB390-5E66-45DE-8B03-0BA09AA8E4A2}" presName="FourNodes_1_text" presStyleLbl="node1" presStyleIdx="3" presStyleCnt="4">
        <dgm:presLayoutVars>
          <dgm:bulletEnabled val="1"/>
        </dgm:presLayoutVars>
      </dgm:prSet>
      <dgm:spPr/>
      <dgm:t>
        <a:bodyPr/>
        <a:lstStyle/>
        <a:p>
          <a:endParaRPr lang="en-US"/>
        </a:p>
      </dgm:t>
    </dgm:pt>
    <dgm:pt modelId="{FAF43D1F-B0DF-42FF-9126-AB2E47AC4D22}" type="pres">
      <dgm:prSet presAssocID="{769DB390-5E66-45DE-8B03-0BA09AA8E4A2}" presName="FourNodes_2_text" presStyleLbl="node1" presStyleIdx="3" presStyleCnt="4">
        <dgm:presLayoutVars>
          <dgm:bulletEnabled val="1"/>
        </dgm:presLayoutVars>
      </dgm:prSet>
      <dgm:spPr/>
      <dgm:t>
        <a:bodyPr/>
        <a:lstStyle/>
        <a:p>
          <a:endParaRPr lang="en-US"/>
        </a:p>
      </dgm:t>
    </dgm:pt>
    <dgm:pt modelId="{355241BF-6326-4BE6-B64A-332B047520B6}" type="pres">
      <dgm:prSet presAssocID="{769DB390-5E66-45DE-8B03-0BA09AA8E4A2}" presName="FourNodes_3_text" presStyleLbl="node1" presStyleIdx="3" presStyleCnt="4">
        <dgm:presLayoutVars>
          <dgm:bulletEnabled val="1"/>
        </dgm:presLayoutVars>
      </dgm:prSet>
      <dgm:spPr/>
      <dgm:t>
        <a:bodyPr/>
        <a:lstStyle/>
        <a:p>
          <a:endParaRPr lang="en-US"/>
        </a:p>
      </dgm:t>
    </dgm:pt>
    <dgm:pt modelId="{A152E5B4-6229-4F07-BF22-B277B1FA11AC}" type="pres">
      <dgm:prSet presAssocID="{769DB390-5E66-45DE-8B03-0BA09AA8E4A2}" presName="FourNodes_4_text" presStyleLbl="node1" presStyleIdx="3" presStyleCnt="4">
        <dgm:presLayoutVars>
          <dgm:bulletEnabled val="1"/>
        </dgm:presLayoutVars>
      </dgm:prSet>
      <dgm:spPr/>
      <dgm:t>
        <a:bodyPr/>
        <a:lstStyle/>
        <a:p>
          <a:endParaRPr lang="en-US"/>
        </a:p>
      </dgm:t>
    </dgm:pt>
  </dgm:ptLst>
  <dgm:cxnLst>
    <dgm:cxn modelId="{7BB23D52-562D-4ACD-ABB3-22A26EFBA2A0}" srcId="{E228F93E-CBAE-4767-817D-8E8DD75B6E90}" destId="{02206325-BC33-4012-94FD-A020ED2D9C70}" srcOrd="0" destOrd="0" parTransId="{6B3F498A-16FF-47D9-9808-6A816E70834F}" sibTransId="{A2DE57FD-5D58-4A4D-A988-BB59AE4FBF9F}"/>
    <dgm:cxn modelId="{ED4BD825-E022-424F-A0C6-2DAA478CBA90}" type="presOf" srcId="{2975C40A-E2B3-404B-A346-1A86942379AA}" destId="{04C2CFFC-BFF8-4589-B16E-BB542F4FA4FF}" srcOrd="0" destOrd="2" presId="urn:microsoft.com/office/officeart/2005/8/layout/vProcess5"/>
    <dgm:cxn modelId="{B132D376-06B9-4310-877D-584A94CA70D0}" srcId="{769DB390-5E66-45DE-8B03-0BA09AA8E4A2}" destId="{E228F93E-CBAE-4767-817D-8E8DD75B6E90}" srcOrd="0" destOrd="0" parTransId="{EB35DDA4-9918-4967-8247-3F2F2160B1D5}" sibTransId="{7853AD82-0618-4DD4-942A-37BD58E5E0B5}"/>
    <dgm:cxn modelId="{53B50D42-CD8E-4119-8023-15B4184A7D8A}" type="presOf" srcId="{282DB745-2682-4906-8566-D3B005C9DBE3}" destId="{355241BF-6326-4BE6-B64A-332B047520B6}" srcOrd="1" destOrd="1" presId="urn:microsoft.com/office/officeart/2005/8/layout/vProcess5"/>
    <dgm:cxn modelId="{4F1ABC7F-2701-436D-9D0C-4FDD91AFE606}" srcId="{FE1E57D1-C466-41DA-A62B-A22DA3F27DAF}" destId="{2975C40A-E2B3-404B-A346-1A86942379AA}" srcOrd="1" destOrd="0" parTransId="{CE393DF4-FD22-4077-BE80-36819930A42B}" sibTransId="{0E6D3BC4-37D1-4E07-8C09-9F10943124CE}"/>
    <dgm:cxn modelId="{2499BD44-ED4B-4EA9-BC17-02668F2C66DB}" type="presOf" srcId="{769DB390-5E66-45DE-8B03-0BA09AA8E4A2}" destId="{7BF572FD-D28D-4388-A21F-EC88D81250DA}" srcOrd="0" destOrd="0" presId="urn:microsoft.com/office/officeart/2005/8/layout/vProcess5"/>
    <dgm:cxn modelId="{A775BE3E-7113-4A9B-B9FA-EFF36A77B992}" srcId="{769DB390-5E66-45DE-8B03-0BA09AA8E4A2}" destId="{1CBF5157-F2D9-4D1D-8597-9B9A195344BF}" srcOrd="3" destOrd="0" parTransId="{9A6CCFBA-BAEA-44CE-90CD-E24048849DF6}" sibTransId="{70127128-6828-4957-AB7E-97255FDA57E5}"/>
    <dgm:cxn modelId="{B2C5B39C-7F8E-46AC-8733-0546BDF637BD}" type="presOf" srcId="{25CC5259-15E2-47FF-BCEC-5226506136C0}" destId="{B14765AA-CA37-4A06-BC75-4E4DF81E959C}" srcOrd="0" destOrd="0" presId="urn:microsoft.com/office/officeart/2005/8/layout/vProcess5"/>
    <dgm:cxn modelId="{05D5EB8A-967E-47BC-A5F6-27842178AB80}" type="presOf" srcId="{2975C40A-E2B3-404B-A346-1A86942379AA}" destId="{355241BF-6326-4BE6-B64A-332B047520B6}" srcOrd="1" destOrd="2" presId="urn:microsoft.com/office/officeart/2005/8/layout/vProcess5"/>
    <dgm:cxn modelId="{9C15C6DD-DB81-4633-98A9-D7EBF8537732}" type="presOf" srcId="{17802591-6A5F-43A9-BC21-852E58E884A5}" destId="{759E6333-1EE7-4B6A-B9A9-EC12F7D286C3}" srcOrd="0" destOrd="0" presId="urn:microsoft.com/office/officeart/2005/8/layout/vProcess5"/>
    <dgm:cxn modelId="{536D0EF7-840D-46C4-8DAD-74BC9653D544}" srcId="{769DB390-5E66-45DE-8B03-0BA09AA8E4A2}" destId="{FE1E57D1-C466-41DA-A62B-A22DA3F27DAF}" srcOrd="2" destOrd="0" parTransId="{D3EDFE5A-92BD-43E1-A6BA-B8432E7DF7DB}" sibTransId="{17802591-6A5F-43A9-BC21-852E58E884A5}"/>
    <dgm:cxn modelId="{333871D0-2061-4774-9B95-8F7CC27DEB4F}" type="presOf" srcId="{C6F5BDE2-A9B5-4A65-BFBC-D0A5543D2478}" destId="{FAF43D1F-B0DF-42FF-9126-AB2E47AC4D22}" srcOrd="1" destOrd="2" presId="urn:microsoft.com/office/officeart/2005/8/layout/vProcess5"/>
    <dgm:cxn modelId="{E2C8D70B-C379-4092-838A-185541D0686E}" type="presOf" srcId="{E5819E75-29DE-43D5-8D2C-D334CE2AF7C7}" destId="{5391DD2F-D82D-41B9-882A-BA5620A1B00D}" srcOrd="1" destOrd="2" presId="urn:microsoft.com/office/officeart/2005/8/layout/vProcess5"/>
    <dgm:cxn modelId="{78E17A04-446A-48A4-8983-56B0D8923B78}" type="presOf" srcId="{FE1E57D1-C466-41DA-A62B-A22DA3F27DAF}" destId="{04C2CFFC-BFF8-4589-B16E-BB542F4FA4FF}" srcOrd="0" destOrd="0" presId="urn:microsoft.com/office/officeart/2005/8/layout/vProcess5"/>
    <dgm:cxn modelId="{8B542661-3B4E-4259-9C8D-42BB4EDE2B05}" srcId="{A0DD0A8A-F12D-4145-9F1F-00763DFB2871}" destId="{C6F5BDE2-A9B5-4A65-BFBC-D0A5543D2478}" srcOrd="1" destOrd="0" parTransId="{D3127DF3-E89B-4B79-A31E-955222001DD1}" sibTransId="{CA5E5DB1-07B2-4201-99DB-F3A24350B946}"/>
    <dgm:cxn modelId="{A870DAFA-8B26-4EDA-AF8E-49D3AA4CABA1}" srcId="{FE1E57D1-C466-41DA-A62B-A22DA3F27DAF}" destId="{282DB745-2682-4906-8566-D3B005C9DBE3}" srcOrd="0" destOrd="0" parTransId="{85E3DE7B-7A38-4CDF-A364-05740BE20D47}" sibTransId="{3613028C-C41D-4509-A575-8952277E3A50}"/>
    <dgm:cxn modelId="{C5409B49-5F3A-4F5E-871B-03E77AB78BCE}" type="presOf" srcId="{E228F93E-CBAE-4767-817D-8E8DD75B6E90}" destId="{66A8890B-7BB1-437D-BD5D-25F4182B52A6}" srcOrd="0" destOrd="0" presId="urn:microsoft.com/office/officeart/2005/8/layout/vProcess5"/>
    <dgm:cxn modelId="{D152AD29-342F-470B-842D-BC8E06B80A46}" srcId="{A0DD0A8A-F12D-4145-9F1F-00763DFB2871}" destId="{B49C2999-A672-40E5-B2E6-65D49A718FC4}" srcOrd="0" destOrd="0" parTransId="{0B1A8A97-65A2-4D20-BEA6-D51F8FE9940B}" sibTransId="{FDEF916B-83A8-450C-98A6-52AC51ECD0D7}"/>
    <dgm:cxn modelId="{DD90E24B-1B56-4AEA-81B7-5761D3619581}" srcId="{769DB390-5E66-45DE-8B03-0BA09AA8E4A2}" destId="{A0DD0A8A-F12D-4145-9F1F-00763DFB2871}" srcOrd="1" destOrd="0" parTransId="{A8187425-16BD-4342-AF30-29E9D901E6B2}" sibTransId="{25CC5259-15E2-47FF-BCEC-5226506136C0}"/>
    <dgm:cxn modelId="{483600F8-FF20-4994-A9FB-05F396BC2C4F}" type="presOf" srcId="{B49C2999-A672-40E5-B2E6-65D49A718FC4}" destId="{FAF43D1F-B0DF-42FF-9126-AB2E47AC4D22}" srcOrd="1" destOrd="1" presId="urn:microsoft.com/office/officeart/2005/8/layout/vProcess5"/>
    <dgm:cxn modelId="{894641EE-53A2-48F9-9FE9-8DBFFC5D92B5}" type="presOf" srcId="{282DB745-2682-4906-8566-D3B005C9DBE3}" destId="{04C2CFFC-BFF8-4589-B16E-BB542F4FA4FF}" srcOrd="0" destOrd="1" presId="urn:microsoft.com/office/officeart/2005/8/layout/vProcess5"/>
    <dgm:cxn modelId="{6A9C0870-0241-430F-B86B-C4883D78CF1F}" type="presOf" srcId="{02206325-BC33-4012-94FD-A020ED2D9C70}" destId="{5391DD2F-D82D-41B9-882A-BA5620A1B00D}" srcOrd="1" destOrd="1" presId="urn:microsoft.com/office/officeart/2005/8/layout/vProcess5"/>
    <dgm:cxn modelId="{44FCB91C-C7F5-4A91-9B1A-7F4C62867742}" type="presOf" srcId="{FE1E57D1-C466-41DA-A62B-A22DA3F27DAF}" destId="{355241BF-6326-4BE6-B64A-332B047520B6}" srcOrd="1" destOrd="0" presId="urn:microsoft.com/office/officeart/2005/8/layout/vProcess5"/>
    <dgm:cxn modelId="{687C0ED3-C6AD-44B2-8F34-4E5BA11DADF9}" type="presOf" srcId="{E5819E75-29DE-43D5-8D2C-D334CE2AF7C7}" destId="{66A8890B-7BB1-437D-BD5D-25F4182B52A6}" srcOrd="0" destOrd="2" presId="urn:microsoft.com/office/officeart/2005/8/layout/vProcess5"/>
    <dgm:cxn modelId="{0754F73B-EC3A-49B9-BC42-C690E25B8466}" type="presOf" srcId="{1CBF5157-F2D9-4D1D-8597-9B9A195344BF}" destId="{FCC69800-9D3E-4A4F-BD69-0FD8BCA4A0BC}" srcOrd="0" destOrd="0" presId="urn:microsoft.com/office/officeart/2005/8/layout/vProcess5"/>
    <dgm:cxn modelId="{6F52B0D6-F6DE-4F51-8746-EED92DC452FD}" srcId="{E228F93E-CBAE-4767-817D-8E8DD75B6E90}" destId="{E5819E75-29DE-43D5-8D2C-D334CE2AF7C7}" srcOrd="1" destOrd="0" parTransId="{8CE539D9-80B0-43CB-9088-E4E9552B253F}" sibTransId="{F887A009-FE82-437B-B49E-4BBC5FD6808B}"/>
    <dgm:cxn modelId="{A38F9635-3816-48CE-B569-AE227DB09BD8}" type="presOf" srcId="{A0DD0A8A-F12D-4145-9F1F-00763DFB2871}" destId="{B58C0C60-12EA-4648-9458-10C3B0D50CA3}" srcOrd="0" destOrd="0" presId="urn:microsoft.com/office/officeart/2005/8/layout/vProcess5"/>
    <dgm:cxn modelId="{516E57A2-BE94-489F-84CA-786B780911BD}" type="presOf" srcId="{7853AD82-0618-4DD4-942A-37BD58E5E0B5}" destId="{928D6954-0609-483A-A894-CE5E3483D03B}" srcOrd="0" destOrd="0" presId="urn:microsoft.com/office/officeart/2005/8/layout/vProcess5"/>
    <dgm:cxn modelId="{67A3730A-EF9D-4E0C-A880-28696C765A46}" type="presOf" srcId="{E228F93E-CBAE-4767-817D-8E8DD75B6E90}" destId="{5391DD2F-D82D-41B9-882A-BA5620A1B00D}" srcOrd="1" destOrd="0" presId="urn:microsoft.com/office/officeart/2005/8/layout/vProcess5"/>
    <dgm:cxn modelId="{43D81705-3D05-4E84-9DD5-32F6F4E18242}" type="presOf" srcId="{A0DD0A8A-F12D-4145-9F1F-00763DFB2871}" destId="{FAF43D1F-B0DF-42FF-9126-AB2E47AC4D22}" srcOrd="1" destOrd="0" presId="urn:microsoft.com/office/officeart/2005/8/layout/vProcess5"/>
    <dgm:cxn modelId="{BCD9608E-ABA7-4523-813C-EC55FE610D97}" type="presOf" srcId="{02206325-BC33-4012-94FD-A020ED2D9C70}" destId="{66A8890B-7BB1-437D-BD5D-25F4182B52A6}" srcOrd="0" destOrd="1" presId="urn:microsoft.com/office/officeart/2005/8/layout/vProcess5"/>
    <dgm:cxn modelId="{C71EB184-6204-444C-AAC5-F3DFEB45D7FB}" type="presOf" srcId="{1CBF5157-F2D9-4D1D-8597-9B9A195344BF}" destId="{A152E5B4-6229-4F07-BF22-B277B1FA11AC}" srcOrd="1" destOrd="0" presId="urn:microsoft.com/office/officeart/2005/8/layout/vProcess5"/>
    <dgm:cxn modelId="{37C684C1-FD6E-4447-9DDD-C07FAA3E51A0}" type="presOf" srcId="{C6F5BDE2-A9B5-4A65-BFBC-D0A5543D2478}" destId="{B58C0C60-12EA-4648-9458-10C3B0D50CA3}" srcOrd="0" destOrd="2" presId="urn:microsoft.com/office/officeart/2005/8/layout/vProcess5"/>
    <dgm:cxn modelId="{0128386E-E396-45C6-8B68-B45022A9117F}" type="presOf" srcId="{B49C2999-A672-40E5-B2E6-65D49A718FC4}" destId="{B58C0C60-12EA-4648-9458-10C3B0D50CA3}" srcOrd="0" destOrd="1" presId="urn:microsoft.com/office/officeart/2005/8/layout/vProcess5"/>
    <dgm:cxn modelId="{A04C6550-1442-41AC-BC35-58ECD1C192DE}" type="presParOf" srcId="{7BF572FD-D28D-4388-A21F-EC88D81250DA}" destId="{13C6D235-B530-4475-8C09-E1B57A5265A5}" srcOrd="0" destOrd="0" presId="urn:microsoft.com/office/officeart/2005/8/layout/vProcess5"/>
    <dgm:cxn modelId="{254D5138-57BA-498F-9A3E-48894B58113C}" type="presParOf" srcId="{7BF572FD-D28D-4388-A21F-EC88D81250DA}" destId="{66A8890B-7BB1-437D-BD5D-25F4182B52A6}" srcOrd="1" destOrd="0" presId="urn:microsoft.com/office/officeart/2005/8/layout/vProcess5"/>
    <dgm:cxn modelId="{0C7D126F-7900-4813-8675-74DCA1ABDCCC}" type="presParOf" srcId="{7BF572FD-D28D-4388-A21F-EC88D81250DA}" destId="{B58C0C60-12EA-4648-9458-10C3B0D50CA3}" srcOrd="2" destOrd="0" presId="urn:microsoft.com/office/officeart/2005/8/layout/vProcess5"/>
    <dgm:cxn modelId="{16B9AC4B-A523-45EA-8C0A-EE6BEB33F842}" type="presParOf" srcId="{7BF572FD-D28D-4388-A21F-EC88D81250DA}" destId="{04C2CFFC-BFF8-4589-B16E-BB542F4FA4FF}" srcOrd="3" destOrd="0" presId="urn:microsoft.com/office/officeart/2005/8/layout/vProcess5"/>
    <dgm:cxn modelId="{3E584D88-D3CE-42FD-B1C9-94E91784C6A3}" type="presParOf" srcId="{7BF572FD-D28D-4388-A21F-EC88D81250DA}" destId="{FCC69800-9D3E-4A4F-BD69-0FD8BCA4A0BC}" srcOrd="4" destOrd="0" presId="urn:microsoft.com/office/officeart/2005/8/layout/vProcess5"/>
    <dgm:cxn modelId="{65CD4D14-9F62-49F3-B8C6-E16514B342E2}" type="presParOf" srcId="{7BF572FD-D28D-4388-A21F-EC88D81250DA}" destId="{928D6954-0609-483A-A894-CE5E3483D03B}" srcOrd="5" destOrd="0" presId="urn:microsoft.com/office/officeart/2005/8/layout/vProcess5"/>
    <dgm:cxn modelId="{8D057679-F95E-42B9-A49C-FE81F37A9EEA}" type="presParOf" srcId="{7BF572FD-D28D-4388-A21F-EC88D81250DA}" destId="{B14765AA-CA37-4A06-BC75-4E4DF81E959C}" srcOrd="6" destOrd="0" presId="urn:microsoft.com/office/officeart/2005/8/layout/vProcess5"/>
    <dgm:cxn modelId="{A6AE797A-E4F6-4FFC-8DEA-3BF86A2185CF}" type="presParOf" srcId="{7BF572FD-D28D-4388-A21F-EC88D81250DA}" destId="{759E6333-1EE7-4B6A-B9A9-EC12F7D286C3}" srcOrd="7" destOrd="0" presId="urn:microsoft.com/office/officeart/2005/8/layout/vProcess5"/>
    <dgm:cxn modelId="{C3F8B87C-3B29-4E74-ADC0-09EB8601FAE7}" type="presParOf" srcId="{7BF572FD-D28D-4388-A21F-EC88D81250DA}" destId="{5391DD2F-D82D-41B9-882A-BA5620A1B00D}" srcOrd="8" destOrd="0" presId="urn:microsoft.com/office/officeart/2005/8/layout/vProcess5"/>
    <dgm:cxn modelId="{9361480C-A6ED-4AF2-9276-56E7E4698882}" type="presParOf" srcId="{7BF572FD-D28D-4388-A21F-EC88D81250DA}" destId="{FAF43D1F-B0DF-42FF-9126-AB2E47AC4D22}" srcOrd="9" destOrd="0" presId="urn:microsoft.com/office/officeart/2005/8/layout/vProcess5"/>
    <dgm:cxn modelId="{EF252D8E-AB77-47F6-B436-BF243DF9D4E9}" type="presParOf" srcId="{7BF572FD-D28D-4388-A21F-EC88D81250DA}" destId="{355241BF-6326-4BE6-B64A-332B047520B6}" srcOrd="10" destOrd="0" presId="urn:microsoft.com/office/officeart/2005/8/layout/vProcess5"/>
    <dgm:cxn modelId="{7A67691E-BEE0-4690-8E62-52C1BB24DFCD}" type="presParOf" srcId="{7BF572FD-D28D-4388-A21F-EC88D81250DA}" destId="{A152E5B4-6229-4F07-BF22-B277B1FA11A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B6448-95E8-4658-8C23-F228A4D50E5A}"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B2B6E29D-16A3-49D1-956E-FED72CD11C70}">
      <dgm:prSet phldrT="[Text]" custT="1"/>
      <dgm:spPr/>
      <dgm:t>
        <a:bodyPr/>
        <a:lstStyle/>
        <a:p>
          <a:r>
            <a:rPr lang="en-US" sz="2400">
              <a:latin typeface="Sniglet" panose="020B0604020202020204" charset="0"/>
            </a:rPr>
            <a:t>NHSR</a:t>
          </a:r>
          <a:endParaRPr lang="en-US" sz="3600" dirty="0">
            <a:latin typeface="Sniglet" panose="020B0604020202020204" charset="0"/>
          </a:endParaRPr>
        </a:p>
      </dgm:t>
    </dgm:pt>
    <dgm:pt modelId="{2421DF47-FA5D-4666-A2A5-BAF6312BDA60}" type="parTrans" cxnId="{0D22B216-20DB-4954-A877-149C61B87F13}">
      <dgm:prSet/>
      <dgm:spPr/>
      <dgm:t>
        <a:bodyPr/>
        <a:lstStyle/>
        <a:p>
          <a:endParaRPr lang="en-US" sz="1400">
            <a:latin typeface="Sniglet" panose="020B0604020202020204" charset="0"/>
          </a:endParaRPr>
        </a:p>
      </dgm:t>
    </dgm:pt>
    <dgm:pt modelId="{E968B721-23F6-4FAF-9624-AE28EEE18E91}" type="sibTrans" cxnId="{0D22B216-20DB-4954-A877-149C61B87F13}">
      <dgm:prSet/>
      <dgm:spPr/>
      <dgm:t>
        <a:bodyPr/>
        <a:lstStyle/>
        <a:p>
          <a:endParaRPr lang="en-US" sz="1400">
            <a:latin typeface="Sniglet" panose="020B0604020202020204" charset="0"/>
          </a:endParaRPr>
        </a:p>
      </dgm:t>
    </dgm:pt>
    <dgm:pt modelId="{ADA0BEF7-8B68-4BB5-BD90-186EE35ADC97}">
      <dgm:prSet phldrT="[Text]" custT="1"/>
      <dgm:spPr/>
      <dgm:t>
        <a:bodyPr/>
        <a:lstStyle/>
        <a:p>
          <a:r>
            <a:rPr lang="en-US" sz="2400">
              <a:latin typeface="Sniglet" panose="020B0604020202020204" charset="0"/>
            </a:rPr>
            <a:t>Exempt / Limited Review</a:t>
          </a:r>
          <a:endParaRPr lang="en-US" sz="2400" dirty="0">
            <a:latin typeface="Sniglet" panose="020B0604020202020204" charset="0"/>
          </a:endParaRPr>
        </a:p>
      </dgm:t>
    </dgm:pt>
    <dgm:pt modelId="{9F8037A0-2CE9-4C83-967D-2138713B6263}" type="parTrans" cxnId="{89456F8F-6B49-4E01-BA0D-38691A27FFC2}">
      <dgm:prSet/>
      <dgm:spPr/>
      <dgm:t>
        <a:bodyPr/>
        <a:lstStyle/>
        <a:p>
          <a:endParaRPr lang="en-US" sz="1400">
            <a:latin typeface="Sniglet" panose="020B0604020202020204" charset="0"/>
          </a:endParaRPr>
        </a:p>
      </dgm:t>
    </dgm:pt>
    <dgm:pt modelId="{9D73F8CC-3511-4EBE-B67A-5AFF1B4A58DC}" type="sibTrans" cxnId="{89456F8F-6B49-4E01-BA0D-38691A27FFC2}">
      <dgm:prSet/>
      <dgm:spPr/>
      <dgm:t>
        <a:bodyPr/>
        <a:lstStyle/>
        <a:p>
          <a:endParaRPr lang="en-US" sz="1400">
            <a:latin typeface="Sniglet" panose="020B0604020202020204" charset="0"/>
          </a:endParaRPr>
        </a:p>
      </dgm:t>
    </dgm:pt>
    <dgm:pt modelId="{4F696176-C5E0-4F36-8C78-70783FF97095}">
      <dgm:prSet phldrT="[Text]" custT="1"/>
      <dgm:spPr/>
      <dgm:t>
        <a:bodyPr/>
        <a:lstStyle/>
        <a:p>
          <a:r>
            <a:rPr lang="en-US" sz="3600">
              <a:latin typeface="Sniglet" panose="020B0604020202020204" charset="0"/>
            </a:rPr>
            <a:t>Expedited Review</a:t>
          </a:r>
          <a:endParaRPr lang="en-US" sz="3600" dirty="0">
            <a:latin typeface="Sniglet" panose="020B0604020202020204" charset="0"/>
          </a:endParaRPr>
        </a:p>
      </dgm:t>
    </dgm:pt>
    <dgm:pt modelId="{188E8BC5-B86A-46AA-AB45-71F47F3AEF47}" type="parTrans" cxnId="{88BF84A0-A03D-4240-AC49-DF3126293012}">
      <dgm:prSet/>
      <dgm:spPr/>
      <dgm:t>
        <a:bodyPr/>
        <a:lstStyle/>
        <a:p>
          <a:endParaRPr lang="en-US" sz="1400">
            <a:latin typeface="Sniglet" panose="020B0604020202020204" charset="0"/>
          </a:endParaRPr>
        </a:p>
      </dgm:t>
    </dgm:pt>
    <dgm:pt modelId="{26963D47-97AD-42EE-B25B-FE3DB292AAFF}" type="sibTrans" cxnId="{88BF84A0-A03D-4240-AC49-DF3126293012}">
      <dgm:prSet/>
      <dgm:spPr/>
      <dgm:t>
        <a:bodyPr/>
        <a:lstStyle/>
        <a:p>
          <a:endParaRPr lang="en-US" sz="1400">
            <a:latin typeface="Sniglet" panose="020B0604020202020204" charset="0"/>
          </a:endParaRPr>
        </a:p>
      </dgm:t>
    </dgm:pt>
    <dgm:pt modelId="{4F2C2E62-2509-4A71-BC34-38109DFEA60B}">
      <dgm:prSet phldrT="[Text]" custT="1"/>
      <dgm:spPr/>
      <dgm:t>
        <a:bodyPr/>
        <a:lstStyle/>
        <a:p>
          <a:r>
            <a:rPr lang="en-US" sz="3600">
              <a:latin typeface="Sniglet" panose="020B0604020202020204" charset="0"/>
            </a:rPr>
            <a:t>Convened Board Review</a:t>
          </a:r>
          <a:endParaRPr lang="en-US" sz="3600" dirty="0">
            <a:latin typeface="Sniglet" panose="020B0604020202020204" charset="0"/>
          </a:endParaRPr>
        </a:p>
      </dgm:t>
    </dgm:pt>
    <dgm:pt modelId="{B4162A0A-DF3C-4C9B-8F84-89050E177D6E}" type="parTrans" cxnId="{6F388601-6030-470D-81B6-CDEC07DA4B70}">
      <dgm:prSet/>
      <dgm:spPr/>
      <dgm:t>
        <a:bodyPr/>
        <a:lstStyle/>
        <a:p>
          <a:endParaRPr lang="en-US" sz="1400">
            <a:latin typeface="Sniglet" panose="020B0604020202020204" charset="0"/>
          </a:endParaRPr>
        </a:p>
      </dgm:t>
    </dgm:pt>
    <dgm:pt modelId="{FEDD37A6-C528-4E4D-B8F7-BBF0F4AA54B9}" type="sibTrans" cxnId="{6F388601-6030-470D-81B6-CDEC07DA4B70}">
      <dgm:prSet/>
      <dgm:spPr/>
      <dgm:t>
        <a:bodyPr/>
        <a:lstStyle/>
        <a:p>
          <a:endParaRPr lang="en-US" sz="1400">
            <a:latin typeface="Sniglet" panose="020B0604020202020204" charset="0"/>
          </a:endParaRPr>
        </a:p>
      </dgm:t>
    </dgm:pt>
    <dgm:pt modelId="{FDB9B9E1-649B-4200-9D32-799088B06919}" type="pres">
      <dgm:prSet presAssocID="{7E9B6448-95E8-4658-8C23-F228A4D50E5A}" presName="Name0" presStyleCnt="0">
        <dgm:presLayoutVars>
          <dgm:dir/>
          <dgm:animLvl val="lvl"/>
          <dgm:resizeHandles val="exact"/>
        </dgm:presLayoutVars>
      </dgm:prSet>
      <dgm:spPr/>
      <dgm:t>
        <a:bodyPr/>
        <a:lstStyle/>
        <a:p>
          <a:endParaRPr lang="en-US"/>
        </a:p>
      </dgm:t>
    </dgm:pt>
    <dgm:pt modelId="{AA1E6372-51B3-45F2-A0E2-AA368BBC55C7}" type="pres">
      <dgm:prSet presAssocID="{B2B6E29D-16A3-49D1-956E-FED72CD11C70}" presName="Name8" presStyleCnt="0"/>
      <dgm:spPr/>
    </dgm:pt>
    <dgm:pt modelId="{88547013-A256-4F84-85E1-EFA2A02A41E4}" type="pres">
      <dgm:prSet presAssocID="{B2B6E29D-16A3-49D1-956E-FED72CD11C70}" presName="level" presStyleLbl="node1" presStyleIdx="0" presStyleCnt="4">
        <dgm:presLayoutVars>
          <dgm:chMax val="1"/>
          <dgm:bulletEnabled val="1"/>
        </dgm:presLayoutVars>
      </dgm:prSet>
      <dgm:spPr/>
      <dgm:t>
        <a:bodyPr/>
        <a:lstStyle/>
        <a:p>
          <a:endParaRPr lang="en-US"/>
        </a:p>
      </dgm:t>
    </dgm:pt>
    <dgm:pt modelId="{6E18D333-B8B5-4C3E-81D0-FABEF0C524D8}" type="pres">
      <dgm:prSet presAssocID="{B2B6E29D-16A3-49D1-956E-FED72CD11C70}" presName="levelTx" presStyleLbl="revTx" presStyleIdx="0" presStyleCnt="0">
        <dgm:presLayoutVars>
          <dgm:chMax val="1"/>
          <dgm:bulletEnabled val="1"/>
        </dgm:presLayoutVars>
      </dgm:prSet>
      <dgm:spPr/>
      <dgm:t>
        <a:bodyPr/>
        <a:lstStyle/>
        <a:p>
          <a:endParaRPr lang="en-US"/>
        </a:p>
      </dgm:t>
    </dgm:pt>
    <dgm:pt modelId="{D147C57C-5ABC-4B2B-BEFE-E355B550EB5D}" type="pres">
      <dgm:prSet presAssocID="{ADA0BEF7-8B68-4BB5-BD90-186EE35ADC97}" presName="Name8" presStyleCnt="0"/>
      <dgm:spPr/>
    </dgm:pt>
    <dgm:pt modelId="{073F2EB5-DB65-4D1D-BEDD-C6C9CC790CDE}" type="pres">
      <dgm:prSet presAssocID="{ADA0BEF7-8B68-4BB5-BD90-186EE35ADC97}" presName="level" presStyleLbl="node1" presStyleIdx="1" presStyleCnt="4">
        <dgm:presLayoutVars>
          <dgm:chMax val="1"/>
          <dgm:bulletEnabled val="1"/>
        </dgm:presLayoutVars>
      </dgm:prSet>
      <dgm:spPr/>
      <dgm:t>
        <a:bodyPr/>
        <a:lstStyle/>
        <a:p>
          <a:endParaRPr lang="en-US"/>
        </a:p>
      </dgm:t>
    </dgm:pt>
    <dgm:pt modelId="{D5FF1FFE-8C69-48C5-AACE-68D2441A83AB}" type="pres">
      <dgm:prSet presAssocID="{ADA0BEF7-8B68-4BB5-BD90-186EE35ADC97}" presName="levelTx" presStyleLbl="revTx" presStyleIdx="0" presStyleCnt="0">
        <dgm:presLayoutVars>
          <dgm:chMax val="1"/>
          <dgm:bulletEnabled val="1"/>
        </dgm:presLayoutVars>
      </dgm:prSet>
      <dgm:spPr/>
      <dgm:t>
        <a:bodyPr/>
        <a:lstStyle/>
        <a:p>
          <a:endParaRPr lang="en-US"/>
        </a:p>
      </dgm:t>
    </dgm:pt>
    <dgm:pt modelId="{DD47B394-434E-45B9-A441-21865A79BA7C}" type="pres">
      <dgm:prSet presAssocID="{4F696176-C5E0-4F36-8C78-70783FF97095}" presName="Name8" presStyleCnt="0"/>
      <dgm:spPr/>
    </dgm:pt>
    <dgm:pt modelId="{79DA09EB-1E62-47D3-B23C-32DAD5C91A60}" type="pres">
      <dgm:prSet presAssocID="{4F696176-C5E0-4F36-8C78-70783FF97095}" presName="level" presStyleLbl="node1" presStyleIdx="2" presStyleCnt="4">
        <dgm:presLayoutVars>
          <dgm:chMax val="1"/>
          <dgm:bulletEnabled val="1"/>
        </dgm:presLayoutVars>
      </dgm:prSet>
      <dgm:spPr/>
      <dgm:t>
        <a:bodyPr/>
        <a:lstStyle/>
        <a:p>
          <a:endParaRPr lang="en-US"/>
        </a:p>
      </dgm:t>
    </dgm:pt>
    <dgm:pt modelId="{A80B6DD4-DB9F-4B0C-8CA7-A3B8FCCE6309}" type="pres">
      <dgm:prSet presAssocID="{4F696176-C5E0-4F36-8C78-70783FF97095}" presName="levelTx" presStyleLbl="revTx" presStyleIdx="0" presStyleCnt="0">
        <dgm:presLayoutVars>
          <dgm:chMax val="1"/>
          <dgm:bulletEnabled val="1"/>
        </dgm:presLayoutVars>
      </dgm:prSet>
      <dgm:spPr/>
      <dgm:t>
        <a:bodyPr/>
        <a:lstStyle/>
        <a:p>
          <a:endParaRPr lang="en-US"/>
        </a:p>
      </dgm:t>
    </dgm:pt>
    <dgm:pt modelId="{CC68587A-E467-4179-AEF8-E0B22F31CEE5}" type="pres">
      <dgm:prSet presAssocID="{4F2C2E62-2509-4A71-BC34-38109DFEA60B}" presName="Name8" presStyleCnt="0"/>
      <dgm:spPr/>
    </dgm:pt>
    <dgm:pt modelId="{6BA5D49E-FDF0-456B-B112-1078C3652FD1}" type="pres">
      <dgm:prSet presAssocID="{4F2C2E62-2509-4A71-BC34-38109DFEA60B}" presName="level" presStyleLbl="node1" presStyleIdx="3" presStyleCnt="4" custLinFactNeighborX="30634" custLinFactNeighborY="22763">
        <dgm:presLayoutVars>
          <dgm:chMax val="1"/>
          <dgm:bulletEnabled val="1"/>
        </dgm:presLayoutVars>
      </dgm:prSet>
      <dgm:spPr/>
      <dgm:t>
        <a:bodyPr/>
        <a:lstStyle/>
        <a:p>
          <a:endParaRPr lang="en-US"/>
        </a:p>
      </dgm:t>
    </dgm:pt>
    <dgm:pt modelId="{F2123DDA-3049-4FDA-BD26-8A174966EFAD}" type="pres">
      <dgm:prSet presAssocID="{4F2C2E62-2509-4A71-BC34-38109DFEA60B}" presName="levelTx" presStyleLbl="revTx" presStyleIdx="0" presStyleCnt="0">
        <dgm:presLayoutVars>
          <dgm:chMax val="1"/>
          <dgm:bulletEnabled val="1"/>
        </dgm:presLayoutVars>
      </dgm:prSet>
      <dgm:spPr/>
      <dgm:t>
        <a:bodyPr/>
        <a:lstStyle/>
        <a:p>
          <a:endParaRPr lang="en-US"/>
        </a:p>
      </dgm:t>
    </dgm:pt>
  </dgm:ptLst>
  <dgm:cxnLst>
    <dgm:cxn modelId="{6F388601-6030-470D-81B6-CDEC07DA4B70}" srcId="{7E9B6448-95E8-4658-8C23-F228A4D50E5A}" destId="{4F2C2E62-2509-4A71-BC34-38109DFEA60B}" srcOrd="3" destOrd="0" parTransId="{B4162A0A-DF3C-4C9B-8F84-89050E177D6E}" sibTransId="{FEDD37A6-C528-4E4D-B8F7-BBF0F4AA54B9}"/>
    <dgm:cxn modelId="{20ED943E-B1EF-4F7A-97A6-6688F55E46B5}" type="presOf" srcId="{4F2C2E62-2509-4A71-BC34-38109DFEA60B}" destId="{6BA5D49E-FDF0-456B-B112-1078C3652FD1}" srcOrd="0" destOrd="0" presId="urn:microsoft.com/office/officeart/2005/8/layout/pyramid1"/>
    <dgm:cxn modelId="{8765FFD0-90C5-4665-BF5F-A25DEBAC2734}" type="presOf" srcId="{4F696176-C5E0-4F36-8C78-70783FF97095}" destId="{A80B6DD4-DB9F-4B0C-8CA7-A3B8FCCE6309}" srcOrd="1" destOrd="0" presId="urn:microsoft.com/office/officeart/2005/8/layout/pyramid1"/>
    <dgm:cxn modelId="{0D22B216-20DB-4954-A877-149C61B87F13}" srcId="{7E9B6448-95E8-4658-8C23-F228A4D50E5A}" destId="{B2B6E29D-16A3-49D1-956E-FED72CD11C70}" srcOrd="0" destOrd="0" parTransId="{2421DF47-FA5D-4666-A2A5-BAF6312BDA60}" sibTransId="{E968B721-23F6-4FAF-9624-AE28EEE18E91}"/>
    <dgm:cxn modelId="{0D0FD908-C5D5-4975-9EF8-E865AAD1C922}" type="presOf" srcId="{4F2C2E62-2509-4A71-BC34-38109DFEA60B}" destId="{F2123DDA-3049-4FDA-BD26-8A174966EFAD}" srcOrd="1" destOrd="0" presId="urn:microsoft.com/office/officeart/2005/8/layout/pyramid1"/>
    <dgm:cxn modelId="{C294C932-77FA-4176-B276-86DD687FB294}" type="presOf" srcId="{4F696176-C5E0-4F36-8C78-70783FF97095}" destId="{79DA09EB-1E62-47D3-B23C-32DAD5C91A60}" srcOrd="0" destOrd="0" presId="urn:microsoft.com/office/officeart/2005/8/layout/pyramid1"/>
    <dgm:cxn modelId="{BEB9C2E4-B7FC-4668-84F2-9D525304D3E2}" type="presOf" srcId="{B2B6E29D-16A3-49D1-956E-FED72CD11C70}" destId="{88547013-A256-4F84-85E1-EFA2A02A41E4}" srcOrd="0" destOrd="0" presId="urn:microsoft.com/office/officeart/2005/8/layout/pyramid1"/>
    <dgm:cxn modelId="{FD8D52DA-ABD2-46CE-8F38-609DF40CF34A}" type="presOf" srcId="{B2B6E29D-16A3-49D1-956E-FED72CD11C70}" destId="{6E18D333-B8B5-4C3E-81D0-FABEF0C524D8}" srcOrd="1" destOrd="0" presId="urn:microsoft.com/office/officeart/2005/8/layout/pyramid1"/>
    <dgm:cxn modelId="{AE9DFB62-A63E-4271-A630-B8605B47CAA4}" type="presOf" srcId="{ADA0BEF7-8B68-4BB5-BD90-186EE35ADC97}" destId="{D5FF1FFE-8C69-48C5-AACE-68D2441A83AB}" srcOrd="1" destOrd="0" presId="urn:microsoft.com/office/officeart/2005/8/layout/pyramid1"/>
    <dgm:cxn modelId="{BDBA7F94-3C2D-46A3-B8CB-8B188FBB8F80}" type="presOf" srcId="{7E9B6448-95E8-4658-8C23-F228A4D50E5A}" destId="{FDB9B9E1-649B-4200-9D32-799088B06919}" srcOrd="0" destOrd="0" presId="urn:microsoft.com/office/officeart/2005/8/layout/pyramid1"/>
    <dgm:cxn modelId="{6AE865EB-8D04-423D-9122-F481020C4EE4}" type="presOf" srcId="{ADA0BEF7-8B68-4BB5-BD90-186EE35ADC97}" destId="{073F2EB5-DB65-4D1D-BEDD-C6C9CC790CDE}" srcOrd="0" destOrd="0" presId="urn:microsoft.com/office/officeart/2005/8/layout/pyramid1"/>
    <dgm:cxn modelId="{88BF84A0-A03D-4240-AC49-DF3126293012}" srcId="{7E9B6448-95E8-4658-8C23-F228A4D50E5A}" destId="{4F696176-C5E0-4F36-8C78-70783FF97095}" srcOrd="2" destOrd="0" parTransId="{188E8BC5-B86A-46AA-AB45-71F47F3AEF47}" sibTransId="{26963D47-97AD-42EE-B25B-FE3DB292AAFF}"/>
    <dgm:cxn modelId="{89456F8F-6B49-4E01-BA0D-38691A27FFC2}" srcId="{7E9B6448-95E8-4658-8C23-F228A4D50E5A}" destId="{ADA0BEF7-8B68-4BB5-BD90-186EE35ADC97}" srcOrd="1" destOrd="0" parTransId="{9F8037A0-2CE9-4C83-967D-2138713B6263}" sibTransId="{9D73F8CC-3511-4EBE-B67A-5AFF1B4A58DC}"/>
    <dgm:cxn modelId="{4B32D74B-22FE-48BF-9402-2E170F49F3B4}" type="presParOf" srcId="{FDB9B9E1-649B-4200-9D32-799088B06919}" destId="{AA1E6372-51B3-45F2-A0E2-AA368BBC55C7}" srcOrd="0" destOrd="0" presId="urn:microsoft.com/office/officeart/2005/8/layout/pyramid1"/>
    <dgm:cxn modelId="{6405062C-88F3-4885-AC3D-A45E662AA18E}" type="presParOf" srcId="{AA1E6372-51B3-45F2-A0E2-AA368BBC55C7}" destId="{88547013-A256-4F84-85E1-EFA2A02A41E4}" srcOrd="0" destOrd="0" presId="urn:microsoft.com/office/officeart/2005/8/layout/pyramid1"/>
    <dgm:cxn modelId="{DEC84222-B8DD-47AE-B9F0-2E16EE9CB3D2}" type="presParOf" srcId="{AA1E6372-51B3-45F2-A0E2-AA368BBC55C7}" destId="{6E18D333-B8B5-4C3E-81D0-FABEF0C524D8}" srcOrd="1" destOrd="0" presId="urn:microsoft.com/office/officeart/2005/8/layout/pyramid1"/>
    <dgm:cxn modelId="{0FBF53FC-B16E-4A71-BF37-E95E230217EB}" type="presParOf" srcId="{FDB9B9E1-649B-4200-9D32-799088B06919}" destId="{D147C57C-5ABC-4B2B-BEFE-E355B550EB5D}" srcOrd="1" destOrd="0" presId="urn:microsoft.com/office/officeart/2005/8/layout/pyramid1"/>
    <dgm:cxn modelId="{2CF7E504-30ED-4C77-96C5-A6EAC026710B}" type="presParOf" srcId="{D147C57C-5ABC-4B2B-BEFE-E355B550EB5D}" destId="{073F2EB5-DB65-4D1D-BEDD-C6C9CC790CDE}" srcOrd="0" destOrd="0" presId="urn:microsoft.com/office/officeart/2005/8/layout/pyramid1"/>
    <dgm:cxn modelId="{D13D0309-9FD7-4AFF-B782-2C6ADBEA79C2}" type="presParOf" srcId="{D147C57C-5ABC-4B2B-BEFE-E355B550EB5D}" destId="{D5FF1FFE-8C69-48C5-AACE-68D2441A83AB}" srcOrd="1" destOrd="0" presId="urn:microsoft.com/office/officeart/2005/8/layout/pyramid1"/>
    <dgm:cxn modelId="{D8B103BD-A6A3-4F9D-B9CF-B8BE805C09A8}" type="presParOf" srcId="{FDB9B9E1-649B-4200-9D32-799088B06919}" destId="{DD47B394-434E-45B9-A441-21865A79BA7C}" srcOrd="2" destOrd="0" presId="urn:microsoft.com/office/officeart/2005/8/layout/pyramid1"/>
    <dgm:cxn modelId="{622261FF-D645-45A2-927B-8D4455482C88}" type="presParOf" srcId="{DD47B394-434E-45B9-A441-21865A79BA7C}" destId="{79DA09EB-1E62-47D3-B23C-32DAD5C91A60}" srcOrd="0" destOrd="0" presId="urn:microsoft.com/office/officeart/2005/8/layout/pyramid1"/>
    <dgm:cxn modelId="{8B030EE6-197A-4C97-88BF-20D76D42D429}" type="presParOf" srcId="{DD47B394-434E-45B9-A441-21865A79BA7C}" destId="{A80B6DD4-DB9F-4B0C-8CA7-A3B8FCCE6309}" srcOrd="1" destOrd="0" presId="urn:microsoft.com/office/officeart/2005/8/layout/pyramid1"/>
    <dgm:cxn modelId="{041B20CE-B802-418F-86E1-D52C43F86DFB}" type="presParOf" srcId="{FDB9B9E1-649B-4200-9D32-799088B06919}" destId="{CC68587A-E467-4179-AEF8-E0B22F31CEE5}" srcOrd="3" destOrd="0" presId="urn:microsoft.com/office/officeart/2005/8/layout/pyramid1"/>
    <dgm:cxn modelId="{8C307B4B-21EC-4D23-A0CC-D839DE0C671E}" type="presParOf" srcId="{CC68587A-E467-4179-AEF8-E0B22F31CEE5}" destId="{6BA5D49E-FDF0-456B-B112-1078C3652FD1}" srcOrd="0" destOrd="0" presId="urn:microsoft.com/office/officeart/2005/8/layout/pyramid1"/>
    <dgm:cxn modelId="{249583AB-403D-4C68-A5B6-7C7B88CD8501}" type="presParOf" srcId="{CC68587A-E467-4179-AEF8-E0B22F31CEE5}" destId="{F2123DDA-3049-4FDA-BD26-8A174966EFA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13E9A6-1D47-4BBD-979A-93AAFC09E86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DCE7C943-CE82-489E-82AC-48F2D9A1D6B7}">
      <dgm:prSet phldrT="[Text]"/>
      <dgm:spPr/>
      <dgm:t>
        <a:bodyPr/>
        <a:lstStyle/>
        <a:p>
          <a:r>
            <a:rPr lang="en-US" dirty="0">
              <a:latin typeface="Sniglet" panose="020B0604020202020204" charset="0"/>
            </a:rPr>
            <a:t>Examples of Exempt Studies</a:t>
          </a:r>
        </a:p>
      </dgm:t>
    </dgm:pt>
    <dgm:pt modelId="{7A92ED2D-750A-49AF-A861-DF6E2A6BE263}" type="parTrans" cxnId="{3DE2503A-2C8C-4023-8655-9230B466DD90}">
      <dgm:prSet/>
      <dgm:spPr/>
      <dgm:t>
        <a:bodyPr/>
        <a:lstStyle/>
        <a:p>
          <a:endParaRPr lang="en-US">
            <a:latin typeface="Sniglet" panose="020B0604020202020204" charset="0"/>
          </a:endParaRPr>
        </a:p>
      </dgm:t>
    </dgm:pt>
    <dgm:pt modelId="{A8D3305B-0E90-470D-839F-C90C49144C60}" type="sibTrans" cxnId="{3DE2503A-2C8C-4023-8655-9230B466DD90}">
      <dgm:prSet/>
      <dgm:spPr/>
      <dgm:t>
        <a:bodyPr/>
        <a:lstStyle/>
        <a:p>
          <a:endParaRPr lang="en-US">
            <a:latin typeface="Sniglet" panose="020B0604020202020204" charset="0"/>
          </a:endParaRPr>
        </a:p>
      </dgm:t>
    </dgm:pt>
    <dgm:pt modelId="{5D837F7D-67D0-4385-A12B-28B39500AA1C}">
      <dgm:prSet phldrT="[Text]"/>
      <dgm:spPr/>
      <dgm:t>
        <a:bodyPr/>
        <a:lstStyle/>
        <a:p>
          <a:r>
            <a:rPr lang="en-US" dirty="0">
              <a:latin typeface="Sniglet" panose="020B0604020202020204" charset="0"/>
            </a:rPr>
            <a:t>Examples of Expedited Studies</a:t>
          </a:r>
        </a:p>
      </dgm:t>
    </dgm:pt>
    <dgm:pt modelId="{4CC1BDD4-5E52-4BA9-9DE2-DBBA6CB613AC}" type="parTrans" cxnId="{E9D76F59-73ED-4739-8131-AB67FB74D582}">
      <dgm:prSet/>
      <dgm:spPr/>
      <dgm:t>
        <a:bodyPr/>
        <a:lstStyle/>
        <a:p>
          <a:endParaRPr lang="en-US">
            <a:latin typeface="Sniglet" panose="020B0604020202020204" charset="0"/>
          </a:endParaRPr>
        </a:p>
      </dgm:t>
    </dgm:pt>
    <dgm:pt modelId="{5AEA3847-F927-4863-AD31-A1FA542F3C6F}" type="sibTrans" cxnId="{E9D76F59-73ED-4739-8131-AB67FB74D582}">
      <dgm:prSet/>
      <dgm:spPr/>
      <dgm:t>
        <a:bodyPr/>
        <a:lstStyle/>
        <a:p>
          <a:endParaRPr lang="en-US">
            <a:latin typeface="Sniglet" panose="020B0604020202020204" charset="0"/>
          </a:endParaRPr>
        </a:p>
      </dgm:t>
    </dgm:pt>
    <dgm:pt modelId="{E9233F44-9A95-4A3C-AFAF-B22BFC2B951F}">
      <dgm:prSet phldrT="[Text]"/>
      <dgm:spPr/>
      <dgm:t>
        <a:bodyPr/>
        <a:lstStyle/>
        <a:p>
          <a:r>
            <a:rPr lang="en-US" b="0" dirty="0">
              <a:latin typeface="Sniglet" panose="020B0604020202020204" charset="0"/>
            </a:rPr>
            <a:t>Research with drug / device products that is exempt from FDA IND &amp; IDE regulations </a:t>
          </a:r>
        </a:p>
      </dgm:t>
    </dgm:pt>
    <dgm:pt modelId="{97A76A70-FEAE-40A9-B5DA-A49596BA4E0E}" type="parTrans" cxnId="{7C862F00-F229-4FED-B209-07F79AF520DD}">
      <dgm:prSet/>
      <dgm:spPr/>
      <dgm:t>
        <a:bodyPr/>
        <a:lstStyle/>
        <a:p>
          <a:endParaRPr lang="en-US">
            <a:latin typeface="Sniglet" panose="020B0604020202020204" charset="0"/>
          </a:endParaRPr>
        </a:p>
      </dgm:t>
    </dgm:pt>
    <dgm:pt modelId="{E389718F-B9A4-497C-A5B7-C4D7AB69B523}" type="sibTrans" cxnId="{7C862F00-F229-4FED-B209-07F79AF520DD}">
      <dgm:prSet/>
      <dgm:spPr/>
      <dgm:t>
        <a:bodyPr/>
        <a:lstStyle/>
        <a:p>
          <a:endParaRPr lang="en-US">
            <a:latin typeface="Sniglet" panose="020B0604020202020204" charset="0"/>
          </a:endParaRPr>
        </a:p>
      </dgm:t>
    </dgm:pt>
    <dgm:pt modelId="{58970004-B216-4D98-9D99-87DEC1D8A0AC}">
      <dgm:prSet phldrT="[Text]"/>
      <dgm:spPr/>
      <dgm:t>
        <a:bodyPr/>
        <a:lstStyle/>
        <a:p>
          <a:r>
            <a:rPr lang="en-US" dirty="0">
              <a:latin typeface="Sniglet" panose="020B0604020202020204" charset="0"/>
            </a:rPr>
            <a:t>Not Human Subjects Research (NHSR)</a:t>
          </a:r>
        </a:p>
      </dgm:t>
    </dgm:pt>
    <dgm:pt modelId="{36184790-CE47-4BD9-9299-A392BAF4A474}" type="parTrans" cxnId="{515B0892-7F8F-4B61-BD55-4067A0DA2A69}">
      <dgm:prSet/>
      <dgm:spPr/>
      <dgm:t>
        <a:bodyPr/>
        <a:lstStyle/>
        <a:p>
          <a:endParaRPr lang="en-US">
            <a:latin typeface="Sniglet" panose="020B0604020202020204" charset="0"/>
          </a:endParaRPr>
        </a:p>
      </dgm:t>
    </dgm:pt>
    <dgm:pt modelId="{F0DC28E8-ED96-47CE-8FCC-BD504ACEB541}" type="sibTrans" cxnId="{515B0892-7F8F-4B61-BD55-4067A0DA2A69}">
      <dgm:prSet/>
      <dgm:spPr/>
      <dgm:t>
        <a:bodyPr/>
        <a:lstStyle/>
        <a:p>
          <a:endParaRPr lang="en-US">
            <a:latin typeface="Sniglet" panose="020B0604020202020204" charset="0"/>
          </a:endParaRPr>
        </a:p>
      </dgm:t>
    </dgm:pt>
    <dgm:pt modelId="{5DB13AA2-D90F-4618-8AF6-5571A7E02D43}">
      <dgm:prSet phldrT="[Text]"/>
      <dgm:spPr/>
      <dgm:t>
        <a:bodyPr/>
        <a:lstStyle/>
        <a:p>
          <a:r>
            <a:rPr lang="en-US" dirty="0">
              <a:latin typeface="Sniglet" panose="020B0604020202020204" charset="0"/>
            </a:rPr>
            <a:t>Not Research Example:</a:t>
          </a:r>
        </a:p>
      </dgm:t>
    </dgm:pt>
    <dgm:pt modelId="{4F57D90E-622F-4FE7-BD4C-E0CB84793265}" type="parTrans" cxnId="{BEBFE015-E444-4081-BDB5-DD40966E8980}">
      <dgm:prSet/>
      <dgm:spPr/>
      <dgm:t>
        <a:bodyPr/>
        <a:lstStyle/>
        <a:p>
          <a:endParaRPr lang="en-US">
            <a:latin typeface="Sniglet" panose="020B0604020202020204" charset="0"/>
          </a:endParaRPr>
        </a:p>
      </dgm:t>
    </dgm:pt>
    <dgm:pt modelId="{7BE42B5A-4081-4B3A-8B2A-94552664F276}" type="sibTrans" cxnId="{BEBFE015-E444-4081-BDB5-DD40966E8980}">
      <dgm:prSet/>
      <dgm:spPr/>
      <dgm:t>
        <a:bodyPr/>
        <a:lstStyle/>
        <a:p>
          <a:endParaRPr lang="en-US">
            <a:latin typeface="Sniglet" panose="020B0604020202020204" charset="0"/>
          </a:endParaRPr>
        </a:p>
      </dgm:t>
    </dgm:pt>
    <dgm:pt modelId="{A07DA95C-8E10-478B-87E8-580FA47B2B61}">
      <dgm:prSet phldrT="[Text]"/>
      <dgm:spPr/>
      <dgm:t>
        <a:bodyPr/>
        <a:lstStyle/>
        <a:p>
          <a:r>
            <a:rPr lang="en-US" dirty="0">
              <a:latin typeface="Sniglet" panose="020B0604020202020204" charset="0"/>
            </a:rPr>
            <a:t>Using existing publicly available data (e.g., anyone can download from internet)</a:t>
          </a:r>
        </a:p>
      </dgm:t>
    </dgm:pt>
    <dgm:pt modelId="{A204C66F-CD22-4F48-B232-13BD64E8605A}" type="parTrans" cxnId="{766DA404-0311-4728-9142-1D16E3C5D51D}">
      <dgm:prSet/>
      <dgm:spPr/>
      <dgm:t>
        <a:bodyPr/>
        <a:lstStyle/>
        <a:p>
          <a:endParaRPr lang="en-US">
            <a:latin typeface="Sniglet" panose="020B0604020202020204" charset="0"/>
          </a:endParaRPr>
        </a:p>
      </dgm:t>
    </dgm:pt>
    <dgm:pt modelId="{57BC0E45-943A-4376-901C-594FA3780525}" type="sibTrans" cxnId="{766DA404-0311-4728-9142-1D16E3C5D51D}">
      <dgm:prSet/>
      <dgm:spPr/>
      <dgm:t>
        <a:bodyPr/>
        <a:lstStyle/>
        <a:p>
          <a:endParaRPr lang="en-US">
            <a:latin typeface="Sniglet" panose="020B0604020202020204" charset="0"/>
          </a:endParaRPr>
        </a:p>
      </dgm:t>
    </dgm:pt>
    <dgm:pt modelId="{60EF0C4F-E414-4D75-872B-5A1671B357B5}">
      <dgm:prSet phldrT="[Text]"/>
      <dgm:spPr/>
      <dgm:t>
        <a:bodyPr/>
        <a:lstStyle/>
        <a:p>
          <a:r>
            <a:rPr lang="en-US" b="0" dirty="0">
              <a:latin typeface="Sniglet" panose="020B0604020202020204" charset="0"/>
            </a:rPr>
            <a:t>Benign behavioral interventions </a:t>
          </a:r>
          <a:r>
            <a:rPr lang="en-US" b="1" i="1" dirty="0">
              <a:latin typeface="Sniglet" panose="020B0604020202020204" charset="0"/>
            </a:rPr>
            <a:t>with</a:t>
          </a:r>
          <a:r>
            <a:rPr lang="en-US" dirty="0">
              <a:latin typeface="Sniglet" panose="020B0604020202020204" charset="0"/>
            </a:rPr>
            <a:t> </a:t>
          </a:r>
          <a:r>
            <a:rPr lang="en-US" b="1" i="1" dirty="0">
              <a:latin typeface="Sniglet" panose="020B0604020202020204" charset="0"/>
            </a:rPr>
            <a:t>adults</a:t>
          </a:r>
        </a:p>
      </dgm:t>
    </dgm:pt>
    <dgm:pt modelId="{F6AEEF51-FB5A-494B-8013-9100EB8B4A6F}" type="parTrans" cxnId="{E3B52CBD-F01F-46FF-A8D5-9AE63161AE97}">
      <dgm:prSet/>
      <dgm:spPr/>
      <dgm:t>
        <a:bodyPr/>
        <a:lstStyle/>
        <a:p>
          <a:endParaRPr lang="en-US">
            <a:latin typeface="Sniglet" panose="020B0604020202020204" charset="0"/>
          </a:endParaRPr>
        </a:p>
      </dgm:t>
    </dgm:pt>
    <dgm:pt modelId="{EDD12C43-B732-43F8-AE26-CE2CC93E6051}" type="sibTrans" cxnId="{E3B52CBD-F01F-46FF-A8D5-9AE63161AE97}">
      <dgm:prSet/>
      <dgm:spPr/>
      <dgm:t>
        <a:bodyPr/>
        <a:lstStyle/>
        <a:p>
          <a:endParaRPr lang="en-US">
            <a:latin typeface="Sniglet" panose="020B0604020202020204" charset="0"/>
          </a:endParaRPr>
        </a:p>
      </dgm:t>
    </dgm:pt>
    <dgm:pt modelId="{EEFBCD97-3BCD-42E8-B6F7-0496D3D8C49A}">
      <dgm:prSet phldrT="[Text]"/>
      <dgm:spPr/>
      <dgm:t>
        <a:bodyPr/>
        <a:lstStyle/>
        <a:p>
          <a:r>
            <a:rPr lang="en-US" b="0" dirty="0">
              <a:latin typeface="Sniglet" panose="020B0604020202020204" charset="0"/>
            </a:rPr>
            <a:t>Secondary</a:t>
          </a:r>
          <a:r>
            <a:rPr lang="en-US" b="1" dirty="0">
              <a:latin typeface="Sniglet" panose="020B0604020202020204" charset="0"/>
            </a:rPr>
            <a:t> </a:t>
          </a:r>
          <a:r>
            <a:rPr lang="en-US" b="0" dirty="0">
              <a:latin typeface="Sniglet" panose="020B0604020202020204" charset="0"/>
            </a:rPr>
            <a:t>research</a:t>
          </a:r>
          <a:r>
            <a:rPr lang="en-US" b="1" dirty="0">
              <a:latin typeface="Sniglet" panose="020B0604020202020204" charset="0"/>
            </a:rPr>
            <a:t> </a:t>
          </a:r>
          <a:r>
            <a:rPr lang="en-US" dirty="0">
              <a:latin typeface="Sniglet" panose="020B0604020202020204" charset="0"/>
            </a:rPr>
            <a:t>with</a:t>
          </a:r>
          <a:r>
            <a:rPr lang="en-US" b="0" dirty="0">
              <a:latin typeface="Sniglet" panose="020B0604020202020204" charset="0"/>
            </a:rPr>
            <a:t> non-sensitive data or specimens</a:t>
          </a:r>
        </a:p>
      </dgm:t>
    </dgm:pt>
    <dgm:pt modelId="{68111A6E-BAAC-4F76-8AFC-49ADD71F7CD4}" type="parTrans" cxnId="{8CF44DA2-1817-472A-B219-9B79511A23F1}">
      <dgm:prSet/>
      <dgm:spPr/>
      <dgm:t>
        <a:bodyPr/>
        <a:lstStyle/>
        <a:p>
          <a:endParaRPr lang="en-US">
            <a:latin typeface="Sniglet" panose="020B0604020202020204" charset="0"/>
          </a:endParaRPr>
        </a:p>
      </dgm:t>
    </dgm:pt>
    <dgm:pt modelId="{FC57738A-657A-46B0-AAAF-43F00860E29A}" type="sibTrans" cxnId="{8CF44DA2-1817-472A-B219-9B79511A23F1}">
      <dgm:prSet/>
      <dgm:spPr/>
      <dgm:t>
        <a:bodyPr/>
        <a:lstStyle/>
        <a:p>
          <a:endParaRPr lang="en-US">
            <a:latin typeface="Sniglet" panose="020B0604020202020204" charset="0"/>
          </a:endParaRPr>
        </a:p>
      </dgm:t>
    </dgm:pt>
    <dgm:pt modelId="{62C150B1-29E3-425E-9CEF-FF3793EDA0F6}">
      <dgm:prSet phldrT="[Text]"/>
      <dgm:spPr/>
      <dgm:t>
        <a:bodyPr/>
        <a:lstStyle/>
        <a:p>
          <a:r>
            <a:rPr lang="en-US" dirty="0">
              <a:latin typeface="Sniglet" panose="020B0604020202020204" charset="0"/>
            </a:rPr>
            <a:t>Surveys/ interviews/ focus groups </a:t>
          </a:r>
          <a:r>
            <a:rPr lang="en-US" b="1" i="1" dirty="0">
              <a:latin typeface="Sniglet" panose="020B0604020202020204" charset="0"/>
            </a:rPr>
            <a:t>with</a:t>
          </a:r>
          <a:r>
            <a:rPr lang="en-US" i="1" dirty="0">
              <a:latin typeface="Sniglet" panose="020B0604020202020204" charset="0"/>
            </a:rPr>
            <a:t> </a:t>
          </a:r>
          <a:r>
            <a:rPr lang="en-US" b="1" i="1" dirty="0">
              <a:latin typeface="Sniglet" panose="020B0604020202020204" charset="0"/>
            </a:rPr>
            <a:t>adults</a:t>
          </a:r>
          <a:r>
            <a:rPr lang="en-US" i="1" dirty="0">
              <a:latin typeface="Sniglet" panose="020B0604020202020204" charset="0"/>
            </a:rPr>
            <a:t> </a:t>
          </a:r>
          <a:r>
            <a:rPr lang="en-US" dirty="0">
              <a:latin typeface="Sniglet" panose="020B0604020202020204" charset="0"/>
            </a:rPr>
            <a:t>collecting </a:t>
          </a:r>
          <a:r>
            <a:rPr lang="en-US" b="0" dirty="0">
              <a:latin typeface="Sniglet" panose="020B0604020202020204" charset="0"/>
            </a:rPr>
            <a:t>non-sensitive data</a:t>
          </a:r>
        </a:p>
      </dgm:t>
    </dgm:pt>
    <dgm:pt modelId="{F1BAA92E-B416-4E66-9307-84B0DDE94FCA}" type="parTrans" cxnId="{8E33DB48-DE6B-4952-B28E-69072F984659}">
      <dgm:prSet/>
      <dgm:spPr/>
      <dgm:t>
        <a:bodyPr/>
        <a:lstStyle/>
        <a:p>
          <a:endParaRPr lang="en-US">
            <a:latin typeface="Sniglet" panose="020B0604020202020204" charset="0"/>
          </a:endParaRPr>
        </a:p>
      </dgm:t>
    </dgm:pt>
    <dgm:pt modelId="{23F3AD28-CC4A-4974-831D-87E446612C13}" type="sibTrans" cxnId="{8E33DB48-DE6B-4952-B28E-69072F984659}">
      <dgm:prSet/>
      <dgm:spPr/>
      <dgm:t>
        <a:bodyPr/>
        <a:lstStyle/>
        <a:p>
          <a:endParaRPr lang="en-US">
            <a:latin typeface="Sniglet" panose="020B0604020202020204" charset="0"/>
          </a:endParaRPr>
        </a:p>
      </dgm:t>
    </dgm:pt>
    <dgm:pt modelId="{F0CE29D2-62F2-48FD-A6FC-602195A7E115}">
      <dgm:prSet phldrT="[Text]"/>
      <dgm:spPr/>
      <dgm:t>
        <a:bodyPr/>
        <a:lstStyle/>
        <a:p>
          <a:r>
            <a:rPr lang="en-US" dirty="0">
              <a:latin typeface="Sniglet" panose="020B0604020202020204" charset="0"/>
            </a:rPr>
            <a:t>Receiving identifiable data from data registries or research studies</a:t>
          </a:r>
        </a:p>
      </dgm:t>
    </dgm:pt>
    <dgm:pt modelId="{2130DF8C-1ECE-4FBE-A9EA-71BDEB4FCC64}" type="parTrans" cxnId="{8C8965F3-2509-4A18-B30C-520848BFB780}">
      <dgm:prSet/>
      <dgm:spPr/>
      <dgm:t>
        <a:bodyPr/>
        <a:lstStyle/>
        <a:p>
          <a:endParaRPr lang="en-US">
            <a:latin typeface="Sniglet" panose="020B0604020202020204" charset="0"/>
          </a:endParaRPr>
        </a:p>
      </dgm:t>
    </dgm:pt>
    <dgm:pt modelId="{2CAB5688-3666-415F-A905-D968ED36C044}" type="sibTrans" cxnId="{8C8965F3-2509-4A18-B30C-520848BFB780}">
      <dgm:prSet/>
      <dgm:spPr/>
      <dgm:t>
        <a:bodyPr/>
        <a:lstStyle/>
        <a:p>
          <a:endParaRPr lang="en-US">
            <a:latin typeface="Sniglet" panose="020B0604020202020204" charset="0"/>
          </a:endParaRPr>
        </a:p>
      </dgm:t>
    </dgm:pt>
    <dgm:pt modelId="{17F87F33-2FD3-4681-B735-20A5C580566A}">
      <dgm:prSet phldrT="[Text]"/>
      <dgm:spPr/>
      <dgm:t>
        <a:bodyPr/>
        <a:lstStyle/>
        <a:p>
          <a:r>
            <a:rPr lang="en-US" dirty="0">
              <a:latin typeface="Sniglet" panose="020B0604020202020204" charset="0"/>
            </a:rPr>
            <a:t>Chart reviews</a:t>
          </a:r>
        </a:p>
      </dgm:t>
    </dgm:pt>
    <dgm:pt modelId="{9BD92F68-D88F-4DC2-A5EA-2D7F0C6AED04}" type="parTrans" cxnId="{AB86E8DB-0256-4AE2-A0EC-33F79C0198C2}">
      <dgm:prSet/>
      <dgm:spPr/>
      <dgm:t>
        <a:bodyPr/>
        <a:lstStyle/>
        <a:p>
          <a:endParaRPr lang="en-US">
            <a:latin typeface="Sniglet" panose="020B0604020202020204" charset="0"/>
          </a:endParaRPr>
        </a:p>
      </dgm:t>
    </dgm:pt>
    <dgm:pt modelId="{40079EDF-1BEC-4B61-9D6F-0CDF519571BC}" type="sibTrans" cxnId="{AB86E8DB-0256-4AE2-A0EC-33F79C0198C2}">
      <dgm:prSet/>
      <dgm:spPr/>
      <dgm:t>
        <a:bodyPr/>
        <a:lstStyle/>
        <a:p>
          <a:endParaRPr lang="en-US">
            <a:latin typeface="Sniglet" panose="020B0604020202020204" charset="0"/>
          </a:endParaRPr>
        </a:p>
      </dgm:t>
    </dgm:pt>
    <dgm:pt modelId="{45A30C8F-4FA2-4220-8149-57F8CC789EE9}">
      <dgm:prSet phldrT="[Text]"/>
      <dgm:spPr/>
      <dgm:t>
        <a:bodyPr/>
        <a:lstStyle/>
        <a:p>
          <a:r>
            <a:rPr lang="en-US" dirty="0">
              <a:latin typeface="Sniglet" panose="020B0604020202020204" charset="0"/>
            </a:rPr>
            <a:t>Receiving de-identified data or specimens where no link exists with identifiers</a:t>
          </a:r>
        </a:p>
      </dgm:t>
    </dgm:pt>
    <dgm:pt modelId="{82C29000-575F-46BE-8415-990186975444}" type="parTrans" cxnId="{BE0FB6AC-A677-42F1-97AB-1EB3DBF54B55}">
      <dgm:prSet/>
      <dgm:spPr/>
      <dgm:t>
        <a:bodyPr/>
        <a:lstStyle/>
        <a:p>
          <a:endParaRPr lang="en-US">
            <a:latin typeface="Sniglet" panose="020B0604020202020204" charset="0"/>
          </a:endParaRPr>
        </a:p>
      </dgm:t>
    </dgm:pt>
    <dgm:pt modelId="{8D2748A6-571C-43D0-9EC6-91C98B9FF8DF}" type="sibTrans" cxnId="{BE0FB6AC-A677-42F1-97AB-1EB3DBF54B55}">
      <dgm:prSet/>
      <dgm:spPr/>
      <dgm:t>
        <a:bodyPr/>
        <a:lstStyle/>
        <a:p>
          <a:endParaRPr lang="en-US">
            <a:latin typeface="Sniglet" panose="020B0604020202020204" charset="0"/>
          </a:endParaRPr>
        </a:p>
      </dgm:t>
    </dgm:pt>
    <dgm:pt modelId="{6FBB2568-A638-448E-BF97-99E75FEA6C03}">
      <dgm:prSet phldrT="[Text]"/>
      <dgm:spPr/>
      <dgm:t>
        <a:bodyPr/>
        <a:lstStyle/>
        <a:p>
          <a:r>
            <a:rPr lang="en-US" dirty="0">
              <a:latin typeface="Sniglet" panose="020B0604020202020204" charset="0"/>
            </a:rPr>
            <a:t>Research involving cadavers</a:t>
          </a:r>
        </a:p>
      </dgm:t>
    </dgm:pt>
    <dgm:pt modelId="{B736BA91-EBFF-4553-AB67-4B87DAE26C79}" type="parTrans" cxnId="{918EF168-6513-401C-A789-3AD5B758FD0F}">
      <dgm:prSet/>
      <dgm:spPr/>
      <dgm:t>
        <a:bodyPr/>
        <a:lstStyle/>
        <a:p>
          <a:endParaRPr lang="en-US">
            <a:latin typeface="Sniglet" panose="020B0604020202020204" charset="0"/>
          </a:endParaRPr>
        </a:p>
      </dgm:t>
    </dgm:pt>
    <dgm:pt modelId="{73F06327-E7D2-4679-B65A-9A24E271A79E}" type="sibTrans" cxnId="{918EF168-6513-401C-A789-3AD5B758FD0F}">
      <dgm:prSet/>
      <dgm:spPr/>
      <dgm:t>
        <a:bodyPr/>
        <a:lstStyle/>
        <a:p>
          <a:endParaRPr lang="en-US">
            <a:latin typeface="Sniglet" panose="020B0604020202020204" charset="0"/>
          </a:endParaRPr>
        </a:p>
      </dgm:t>
    </dgm:pt>
    <dgm:pt modelId="{E6D20012-9FF9-4804-8C95-A358E0A49DF3}">
      <dgm:prSet phldrT="[Text]"/>
      <dgm:spPr/>
      <dgm:t>
        <a:bodyPr/>
        <a:lstStyle/>
        <a:p>
          <a:r>
            <a:rPr lang="en-US" b="0" dirty="0">
              <a:latin typeface="Sniglet" panose="020B0604020202020204" charset="0"/>
            </a:rPr>
            <a:t>Venous or fingerstick blood collection </a:t>
          </a:r>
          <a:r>
            <a:rPr lang="en-US" b="0" i="1" dirty="0">
              <a:latin typeface="Sniglet" panose="020B0604020202020204" charset="0"/>
            </a:rPr>
            <a:t>considering frequency, amount, and subject</a:t>
          </a:r>
        </a:p>
      </dgm:t>
    </dgm:pt>
    <dgm:pt modelId="{5F123773-C1BF-422D-BFA1-01CDC65F66A5}" type="parTrans" cxnId="{5A596C48-897F-4251-BA43-B37BCB737F8C}">
      <dgm:prSet/>
      <dgm:spPr/>
      <dgm:t>
        <a:bodyPr/>
        <a:lstStyle/>
        <a:p>
          <a:endParaRPr lang="en-US">
            <a:latin typeface="Sniglet" panose="020B0604020202020204" charset="0"/>
          </a:endParaRPr>
        </a:p>
      </dgm:t>
    </dgm:pt>
    <dgm:pt modelId="{F30AAC0C-ED8D-4913-B878-23C0FFFB2351}" type="sibTrans" cxnId="{5A596C48-897F-4251-BA43-B37BCB737F8C}">
      <dgm:prSet/>
      <dgm:spPr/>
      <dgm:t>
        <a:bodyPr/>
        <a:lstStyle/>
        <a:p>
          <a:endParaRPr lang="en-US">
            <a:latin typeface="Sniglet" panose="020B0604020202020204" charset="0"/>
          </a:endParaRPr>
        </a:p>
      </dgm:t>
    </dgm:pt>
    <dgm:pt modelId="{409FF746-64C3-48A7-8130-0DCD278FFA23}">
      <dgm:prSet phldrT="[Text]"/>
      <dgm:spPr/>
      <dgm:t>
        <a:bodyPr/>
        <a:lstStyle/>
        <a:p>
          <a:r>
            <a:rPr lang="en-US" b="0" dirty="0">
              <a:latin typeface="Sniglet" panose="020B0604020202020204" charset="0"/>
            </a:rPr>
            <a:t>Non-invasive collection of saliva, hair, nails, teeth, skin swab, sputum, etc. </a:t>
          </a:r>
        </a:p>
      </dgm:t>
    </dgm:pt>
    <dgm:pt modelId="{0FB37371-B81B-41C4-BE1F-119C69CEA6BB}" type="parTrans" cxnId="{21119354-CB9B-422B-B459-04E47070DBBE}">
      <dgm:prSet/>
      <dgm:spPr/>
      <dgm:t>
        <a:bodyPr/>
        <a:lstStyle/>
        <a:p>
          <a:endParaRPr lang="en-US">
            <a:latin typeface="Sniglet" panose="020B0604020202020204" charset="0"/>
          </a:endParaRPr>
        </a:p>
      </dgm:t>
    </dgm:pt>
    <dgm:pt modelId="{D20F1ABC-57C1-4712-9DD1-687CD8848BDD}" type="sibTrans" cxnId="{21119354-CB9B-422B-B459-04E47070DBBE}">
      <dgm:prSet/>
      <dgm:spPr/>
      <dgm:t>
        <a:bodyPr/>
        <a:lstStyle/>
        <a:p>
          <a:endParaRPr lang="en-US">
            <a:latin typeface="Sniglet" panose="020B0604020202020204" charset="0"/>
          </a:endParaRPr>
        </a:p>
      </dgm:t>
    </dgm:pt>
    <dgm:pt modelId="{DC0A3DEB-FD6D-408C-911A-633D70B94D51}">
      <dgm:prSet phldrT="[Text]"/>
      <dgm:spPr/>
      <dgm:t>
        <a:bodyPr/>
        <a:lstStyle/>
        <a:p>
          <a:r>
            <a:rPr lang="en-US" b="0" dirty="0">
              <a:latin typeface="Sniglet" panose="020B0604020202020204" charset="0"/>
            </a:rPr>
            <a:t>Collection of data via non-invasive means (e.g., MRI without contrast, EEG, ECG, pulse ox, etc.)</a:t>
          </a:r>
        </a:p>
      </dgm:t>
    </dgm:pt>
    <dgm:pt modelId="{3EE834CA-CCF3-4580-A8C6-68E25175A07F}" type="parTrans" cxnId="{96D81EF3-7D30-4A36-81A0-F3C7C4BBF2CE}">
      <dgm:prSet/>
      <dgm:spPr/>
      <dgm:t>
        <a:bodyPr/>
        <a:lstStyle/>
        <a:p>
          <a:endParaRPr lang="en-US">
            <a:latin typeface="Sniglet" panose="020B0604020202020204" charset="0"/>
          </a:endParaRPr>
        </a:p>
      </dgm:t>
    </dgm:pt>
    <dgm:pt modelId="{6A26EAAA-1153-484E-AC85-AC7D23234E08}" type="sibTrans" cxnId="{96D81EF3-7D30-4A36-81A0-F3C7C4BBF2CE}">
      <dgm:prSet/>
      <dgm:spPr/>
      <dgm:t>
        <a:bodyPr/>
        <a:lstStyle/>
        <a:p>
          <a:endParaRPr lang="en-US">
            <a:latin typeface="Sniglet" panose="020B0604020202020204" charset="0"/>
          </a:endParaRPr>
        </a:p>
      </dgm:t>
    </dgm:pt>
    <dgm:pt modelId="{169EFD67-568E-47D7-BFB3-639BF8D5343A}">
      <dgm:prSet phldrT="[Text]"/>
      <dgm:spPr/>
      <dgm:t>
        <a:bodyPr/>
        <a:lstStyle/>
        <a:p>
          <a:r>
            <a:rPr lang="en-US" b="1" i="1" dirty="0">
              <a:latin typeface="Sniglet" panose="020B0604020202020204" charset="0"/>
            </a:rPr>
            <a:t>Risks must be minimal</a:t>
          </a:r>
        </a:p>
      </dgm:t>
    </dgm:pt>
    <dgm:pt modelId="{AE7D2F2A-0B5C-4932-8234-816F1635FF76}" type="parTrans" cxnId="{B2BA5B26-A6CB-4DB6-A558-DE66127AADAD}">
      <dgm:prSet/>
      <dgm:spPr/>
      <dgm:t>
        <a:bodyPr/>
        <a:lstStyle/>
        <a:p>
          <a:endParaRPr lang="en-US">
            <a:latin typeface="Sniglet" panose="020B0604020202020204" charset="0"/>
          </a:endParaRPr>
        </a:p>
      </dgm:t>
    </dgm:pt>
    <dgm:pt modelId="{A383AB86-ED94-4B34-8AFB-C2C8FE9584A9}" type="sibTrans" cxnId="{B2BA5B26-A6CB-4DB6-A558-DE66127AADAD}">
      <dgm:prSet/>
      <dgm:spPr/>
      <dgm:t>
        <a:bodyPr/>
        <a:lstStyle/>
        <a:p>
          <a:endParaRPr lang="en-US">
            <a:latin typeface="Sniglet" panose="020B0604020202020204" charset="0"/>
          </a:endParaRPr>
        </a:p>
      </dgm:t>
    </dgm:pt>
    <dgm:pt modelId="{33D3A7E2-F83E-4D8E-975C-7FECE863E5F8}">
      <dgm:prSet phldrT="[Text]"/>
      <dgm:spPr/>
      <dgm:t>
        <a:bodyPr/>
        <a:lstStyle/>
        <a:p>
          <a:r>
            <a:rPr lang="en-US" dirty="0">
              <a:latin typeface="Sniglet" panose="020B0604020202020204" charset="0"/>
            </a:rPr>
            <a:t>Not involving HS Examples:</a:t>
          </a:r>
        </a:p>
      </dgm:t>
    </dgm:pt>
    <dgm:pt modelId="{972CB460-5EAF-4468-B289-93A85770F7D7}" type="parTrans" cxnId="{AF46B438-17C4-451F-B563-37C06EE3C2D3}">
      <dgm:prSet/>
      <dgm:spPr/>
      <dgm:t>
        <a:bodyPr/>
        <a:lstStyle/>
        <a:p>
          <a:endParaRPr lang="en-US">
            <a:latin typeface="Sniglet" panose="020B0604020202020204" charset="0"/>
          </a:endParaRPr>
        </a:p>
      </dgm:t>
    </dgm:pt>
    <dgm:pt modelId="{71262502-5473-434E-B8F9-ABE80D45F6D5}" type="sibTrans" cxnId="{AF46B438-17C4-451F-B563-37C06EE3C2D3}">
      <dgm:prSet/>
      <dgm:spPr/>
      <dgm:t>
        <a:bodyPr/>
        <a:lstStyle/>
        <a:p>
          <a:endParaRPr lang="en-US">
            <a:latin typeface="Sniglet" panose="020B0604020202020204" charset="0"/>
          </a:endParaRPr>
        </a:p>
      </dgm:t>
    </dgm:pt>
    <dgm:pt modelId="{FFC86C10-915E-42C3-817C-5EC15BFF29DF}">
      <dgm:prSet phldrT="[Text]"/>
      <dgm:spPr/>
      <dgm:t>
        <a:bodyPr/>
        <a:lstStyle/>
        <a:p>
          <a:r>
            <a:rPr lang="en-US" dirty="0">
              <a:latin typeface="Sniglet" panose="020B0604020202020204" charset="0"/>
            </a:rPr>
            <a:t>Quality Improvement</a:t>
          </a:r>
        </a:p>
      </dgm:t>
    </dgm:pt>
    <dgm:pt modelId="{9F917F0C-F8A0-45BC-B220-78AE49DD9C09}" type="parTrans" cxnId="{653E7359-DE35-45DF-95C6-3DB98DFBF69A}">
      <dgm:prSet/>
      <dgm:spPr/>
      <dgm:t>
        <a:bodyPr/>
        <a:lstStyle/>
        <a:p>
          <a:endParaRPr lang="en-US">
            <a:latin typeface="Sniglet" panose="020B0604020202020204" charset="0"/>
          </a:endParaRPr>
        </a:p>
      </dgm:t>
    </dgm:pt>
    <dgm:pt modelId="{CB3F44D2-D13E-41E7-A0AA-3DE2F6728D72}" type="sibTrans" cxnId="{653E7359-DE35-45DF-95C6-3DB98DFBF69A}">
      <dgm:prSet/>
      <dgm:spPr/>
      <dgm:t>
        <a:bodyPr/>
        <a:lstStyle/>
        <a:p>
          <a:endParaRPr lang="en-US">
            <a:latin typeface="Sniglet" panose="020B0604020202020204" charset="0"/>
          </a:endParaRPr>
        </a:p>
      </dgm:t>
    </dgm:pt>
    <dgm:pt modelId="{DD7773C4-DD0F-474D-AB4F-77E82ACC0F93}">
      <dgm:prSet phldrT="[Text]"/>
      <dgm:spPr/>
      <dgm:t>
        <a:bodyPr/>
        <a:lstStyle/>
        <a:p>
          <a:r>
            <a:rPr lang="en-US" dirty="0">
              <a:latin typeface="Sniglet" panose="020B0604020202020204" charset="0"/>
            </a:rPr>
            <a:t>Educational Project</a:t>
          </a:r>
        </a:p>
      </dgm:t>
    </dgm:pt>
    <dgm:pt modelId="{C36BCB17-7655-43B6-9880-0051AB59BD3E}" type="parTrans" cxnId="{1B5797AA-4526-4A26-9DD6-88ACB6433B5D}">
      <dgm:prSet/>
      <dgm:spPr/>
      <dgm:t>
        <a:bodyPr/>
        <a:lstStyle/>
        <a:p>
          <a:endParaRPr lang="en-US">
            <a:latin typeface="Sniglet" panose="020B0604020202020204" charset="0"/>
          </a:endParaRPr>
        </a:p>
      </dgm:t>
    </dgm:pt>
    <dgm:pt modelId="{3F3D83E3-8C19-4E3F-A223-3736985D6B2D}" type="sibTrans" cxnId="{1B5797AA-4526-4A26-9DD6-88ACB6433B5D}">
      <dgm:prSet/>
      <dgm:spPr/>
      <dgm:t>
        <a:bodyPr/>
        <a:lstStyle/>
        <a:p>
          <a:endParaRPr lang="en-US">
            <a:latin typeface="Sniglet" panose="020B0604020202020204" charset="0"/>
          </a:endParaRPr>
        </a:p>
      </dgm:t>
    </dgm:pt>
    <dgm:pt modelId="{36B2689D-30BA-463D-AD96-14DF76378FC5}">
      <dgm:prSet phldrT="[Text]"/>
      <dgm:spPr/>
      <dgm:t>
        <a:bodyPr/>
        <a:lstStyle/>
        <a:p>
          <a:r>
            <a:rPr lang="en-US" dirty="0">
              <a:latin typeface="Sniglet" panose="020B0604020202020204" charset="0"/>
            </a:rPr>
            <a:t>Receiving identifiable biospecimens from a repository or biobank where broad consent was obtained</a:t>
          </a:r>
        </a:p>
      </dgm:t>
    </dgm:pt>
    <dgm:pt modelId="{7558C960-E3E7-40E1-9654-B058071686AB}" type="parTrans" cxnId="{4CF0BACF-7D22-4532-B4DE-0BD6C3707195}">
      <dgm:prSet/>
      <dgm:spPr/>
      <dgm:t>
        <a:bodyPr/>
        <a:lstStyle/>
        <a:p>
          <a:endParaRPr lang="en-US">
            <a:latin typeface="Sniglet" panose="020B0604020202020204" charset="0"/>
          </a:endParaRPr>
        </a:p>
      </dgm:t>
    </dgm:pt>
    <dgm:pt modelId="{D1F0F355-AC2D-4B8B-A28F-63BD6F4245F5}" type="sibTrans" cxnId="{4CF0BACF-7D22-4532-B4DE-0BD6C3707195}">
      <dgm:prSet/>
      <dgm:spPr/>
      <dgm:t>
        <a:bodyPr/>
        <a:lstStyle/>
        <a:p>
          <a:endParaRPr lang="en-US">
            <a:latin typeface="Sniglet" panose="020B0604020202020204" charset="0"/>
          </a:endParaRPr>
        </a:p>
      </dgm:t>
    </dgm:pt>
    <dgm:pt modelId="{A643B656-F3C2-44C2-A828-CF6E25CE7F39}">
      <dgm:prSet phldrT="[Text]"/>
      <dgm:spPr/>
      <dgm:t>
        <a:bodyPr/>
        <a:lstStyle/>
        <a:p>
          <a:r>
            <a:rPr lang="en-US" b="0" dirty="0">
              <a:latin typeface="Sniglet" panose="020B0604020202020204" charset="0"/>
            </a:rPr>
            <a:t>Research w/leftover identifiable clinical specimens</a:t>
          </a:r>
        </a:p>
      </dgm:t>
    </dgm:pt>
    <dgm:pt modelId="{08EA59E1-DE34-4D7E-BF00-D3BCE29227FA}" type="parTrans" cxnId="{C0B6CE22-E0EC-4014-8607-2B3CBFC04C89}">
      <dgm:prSet/>
      <dgm:spPr/>
      <dgm:t>
        <a:bodyPr/>
        <a:lstStyle/>
        <a:p>
          <a:endParaRPr lang="en-US">
            <a:latin typeface="Sniglet" panose="020B0604020202020204" charset="0"/>
          </a:endParaRPr>
        </a:p>
      </dgm:t>
    </dgm:pt>
    <dgm:pt modelId="{1E649CD0-E346-40D9-A95B-E2076B839DD7}" type="sibTrans" cxnId="{C0B6CE22-E0EC-4014-8607-2B3CBFC04C89}">
      <dgm:prSet/>
      <dgm:spPr/>
      <dgm:t>
        <a:bodyPr/>
        <a:lstStyle/>
        <a:p>
          <a:endParaRPr lang="en-US">
            <a:latin typeface="Sniglet" panose="020B0604020202020204" charset="0"/>
          </a:endParaRPr>
        </a:p>
      </dgm:t>
    </dgm:pt>
    <dgm:pt modelId="{34271F09-3055-4363-BD9C-B4C4FE5EA142}">
      <dgm:prSet phldrT="[Text]"/>
      <dgm:spPr/>
      <dgm:t>
        <a:bodyPr/>
        <a:lstStyle/>
        <a:p>
          <a:r>
            <a:rPr lang="en-US" dirty="0">
              <a:latin typeface="Sniglet" panose="020B0604020202020204" charset="0"/>
            </a:rPr>
            <a:t>Case study of 3 or fewer patients</a:t>
          </a:r>
        </a:p>
      </dgm:t>
    </dgm:pt>
    <dgm:pt modelId="{E390BE9F-E828-45D0-82BC-39B54C52F236}" type="parTrans" cxnId="{E58FF4FA-A394-4209-B133-A46AD1479154}">
      <dgm:prSet/>
      <dgm:spPr/>
      <dgm:t>
        <a:bodyPr/>
        <a:lstStyle/>
        <a:p>
          <a:endParaRPr lang="en-US">
            <a:latin typeface="Sniglet" panose="020B0604020202020204" charset="0"/>
          </a:endParaRPr>
        </a:p>
      </dgm:t>
    </dgm:pt>
    <dgm:pt modelId="{2A757B41-DF7B-485D-8F6F-0DABD4935768}" type="sibTrans" cxnId="{E58FF4FA-A394-4209-B133-A46AD1479154}">
      <dgm:prSet/>
      <dgm:spPr/>
      <dgm:t>
        <a:bodyPr/>
        <a:lstStyle/>
        <a:p>
          <a:endParaRPr lang="en-US">
            <a:latin typeface="Sniglet" panose="020B0604020202020204" charset="0"/>
          </a:endParaRPr>
        </a:p>
      </dgm:t>
    </dgm:pt>
    <dgm:pt modelId="{7E906363-F7A4-4111-9D0C-0953FC34C20B}" type="pres">
      <dgm:prSet presAssocID="{E513E9A6-1D47-4BBD-979A-93AAFC09E866}" presName="Name0" presStyleCnt="0">
        <dgm:presLayoutVars>
          <dgm:dir/>
          <dgm:animLvl val="lvl"/>
          <dgm:resizeHandles val="exact"/>
        </dgm:presLayoutVars>
      </dgm:prSet>
      <dgm:spPr/>
      <dgm:t>
        <a:bodyPr/>
        <a:lstStyle/>
        <a:p>
          <a:endParaRPr lang="en-US"/>
        </a:p>
      </dgm:t>
    </dgm:pt>
    <dgm:pt modelId="{213021FA-18E6-4395-95AD-240AB0086575}" type="pres">
      <dgm:prSet presAssocID="{58970004-B216-4D98-9D99-87DEC1D8A0AC}" presName="composite" presStyleCnt="0"/>
      <dgm:spPr/>
    </dgm:pt>
    <dgm:pt modelId="{CD62D610-89BD-44AC-838F-F7BE37EF6C50}" type="pres">
      <dgm:prSet presAssocID="{58970004-B216-4D98-9D99-87DEC1D8A0AC}" presName="parTx" presStyleLbl="alignNode1" presStyleIdx="0" presStyleCnt="3">
        <dgm:presLayoutVars>
          <dgm:chMax val="0"/>
          <dgm:chPref val="0"/>
          <dgm:bulletEnabled val="1"/>
        </dgm:presLayoutVars>
      </dgm:prSet>
      <dgm:spPr/>
      <dgm:t>
        <a:bodyPr/>
        <a:lstStyle/>
        <a:p>
          <a:endParaRPr lang="en-US"/>
        </a:p>
      </dgm:t>
    </dgm:pt>
    <dgm:pt modelId="{B9773514-7BB1-4DC7-87BE-C9AA4E078E3E}" type="pres">
      <dgm:prSet presAssocID="{58970004-B216-4D98-9D99-87DEC1D8A0AC}" presName="desTx" presStyleLbl="alignAccFollowNode1" presStyleIdx="0" presStyleCnt="3">
        <dgm:presLayoutVars>
          <dgm:bulletEnabled val="1"/>
        </dgm:presLayoutVars>
      </dgm:prSet>
      <dgm:spPr/>
      <dgm:t>
        <a:bodyPr/>
        <a:lstStyle/>
        <a:p>
          <a:endParaRPr lang="en-US"/>
        </a:p>
      </dgm:t>
    </dgm:pt>
    <dgm:pt modelId="{7C089E9D-F231-487E-AC11-11E87969DD15}" type="pres">
      <dgm:prSet presAssocID="{F0DC28E8-ED96-47CE-8FCC-BD504ACEB541}" presName="space" presStyleCnt="0"/>
      <dgm:spPr/>
    </dgm:pt>
    <dgm:pt modelId="{DAB6A2AE-AB48-4612-AA58-3F76B943B145}" type="pres">
      <dgm:prSet presAssocID="{DCE7C943-CE82-489E-82AC-48F2D9A1D6B7}" presName="composite" presStyleCnt="0"/>
      <dgm:spPr/>
    </dgm:pt>
    <dgm:pt modelId="{7884B3A9-53B6-4A4B-8DEF-72114E96339A}" type="pres">
      <dgm:prSet presAssocID="{DCE7C943-CE82-489E-82AC-48F2D9A1D6B7}" presName="parTx" presStyleLbl="alignNode1" presStyleIdx="1" presStyleCnt="3">
        <dgm:presLayoutVars>
          <dgm:chMax val="0"/>
          <dgm:chPref val="0"/>
          <dgm:bulletEnabled val="1"/>
        </dgm:presLayoutVars>
      </dgm:prSet>
      <dgm:spPr/>
      <dgm:t>
        <a:bodyPr/>
        <a:lstStyle/>
        <a:p>
          <a:endParaRPr lang="en-US"/>
        </a:p>
      </dgm:t>
    </dgm:pt>
    <dgm:pt modelId="{ECE4E8B1-0EEA-44CF-83E6-5FCD96D586FD}" type="pres">
      <dgm:prSet presAssocID="{DCE7C943-CE82-489E-82AC-48F2D9A1D6B7}" presName="desTx" presStyleLbl="alignAccFollowNode1" presStyleIdx="1" presStyleCnt="3">
        <dgm:presLayoutVars>
          <dgm:bulletEnabled val="1"/>
        </dgm:presLayoutVars>
      </dgm:prSet>
      <dgm:spPr/>
      <dgm:t>
        <a:bodyPr/>
        <a:lstStyle/>
        <a:p>
          <a:endParaRPr lang="en-US"/>
        </a:p>
      </dgm:t>
    </dgm:pt>
    <dgm:pt modelId="{53EC0CE7-8FB6-4475-B33C-2F8197975382}" type="pres">
      <dgm:prSet presAssocID="{A8D3305B-0E90-470D-839F-C90C49144C60}" presName="space" presStyleCnt="0"/>
      <dgm:spPr/>
    </dgm:pt>
    <dgm:pt modelId="{5D2B142F-00DD-4DD0-8793-1B0FD36E3A22}" type="pres">
      <dgm:prSet presAssocID="{5D837F7D-67D0-4385-A12B-28B39500AA1C}" presName="composite" presStyleCnt="0"/>
      <dgm:spPr/>
    </dgm:pt>
    <dgm:pt modelId="{ECAFB549-BA2C-4D7F-A93F-808FE100BAC5}" type="pres">
      <dgm:prSet presAssocID="{5D837F7D-67D0-4385-A12B-28B39500AA1C}" presName="parTx" presStyleLbl="alignNode1" presStyleIdx="2" presStyleCnt="3">
        <dgm:presLayoutVars>
          <dgm:chMax val="0"/>
          <dgm:chPref val="0"/>
          <dgm:bulletEnabled val="1"/>
        </dgm:presLayoutVars>
      </dgm:prSet>
      <dgm:spPr/>
      <dgm:t>
        <a:bodyPr/>
        <a:lstStyle/>
        <a:p>
          <a:endParaRPr lang="en-US"/>
        </a:p>
      </dgm:t>
    </dgm:pt>
    <dgm:pt modelId="{9AC4F9FE-F6FB-4DE3-9547-3FBA987E3EA7}" type="pres">
      <dgm:prSet presAssocID="{5D837F7D-67D0-4385-A12B-28B39500AA1C}" presName="desTx" presStyleLbl="alignAccFollowNode1" presStyleIdx="2" presStyleCnt="3">
        <dgm:presLayoutVars>
          <dgm:bulletEnabled val="1"/>
        </dgm:presLayoutVars>
      </dgm:prSet>
      <dgm:spPr/>
      <dgm:t>
        <a:bodyPr/>
        <a:lstStyle/>
        <a:p>
          <a:endParaRPr lang="en-US"/>
        </a:p>
      </dgm:t>
    </dgm:pt>
  </dgm:ptLst>
  <dgm:cxnLst>
    <dgm:cxn modelId="{7BBD842B-98E9-4F06-A7B5-99BBB1060F89}" type="presOf" srcId="{6FBB2568-A638-448E-BF97-99E75FEA6C03}" destId="{B9773514-7BB1-4DC7-87BE-C9AA4E078E3E}" srcOrd="0" destOrd="7" presId="urn:microsoft.com/office/officeart/2005/8/layout/hList1"/>
    <dgm:cxn modelId="{653E7359-DE35-45DF-95C6-3DB98DFBF69A}" srcId="{5DB13AA2-D90F-4618-8AF6-5571A7E02D43}" destId="{FFC86C10-915E-42C3-817C-5EC15BFF29DF}" srcOrd="0" destOrd="0" parTransId="{9F917F0C-F8A0-45BC-B220-78AE49DD9C09}" sibTransId="{CB3F44D2-D13E-41E7-A0AA-3DE2F6728D72}"/>
    <dgm:cxn modelId="{06C7D60D-99CA-41F5-983D-041B1B7F16EB}" type="presOf" srcId="{60EF0C4F-E414-4D75-872B-5A1671B357B5}" destId="{ECE4E8B1-0EEA-44CF-83E6-5FCD96D586FD}" srcOrd="0" destOrd="1" presId="urn:microsoft.com/office/officeart/2005/8/layout/hList1"/>
    <dgm:cxn modelId="{8C6A1DBF-6C17-4E3C-9A90-4EB6E9A2DB52}" type="presOf" srcId="{5D837F7D-67D0-4385-A12B-28B39500AA1C}" destId="{ECAFB549-BA2C-4D7F-A93F-808FE100BAC5}" srcOrd="0" destOrd="0" presId="urn:microsoft.com/office/officeart/2005/8/layout/hList1"/>
    <dgm:cxn modelId="{4514A92A-39AC-4932-BF05-CD2DCB96E3D8}" type="presOf" srcId="{36B2689D-30BA-463D-AD96-14DF76378FC5}" destId="{ECE4E8B1-0EEA-44CF-83E6-5FCD96D586FD}" srcOrd="0" destOrd="5" presId="urn:microsoft.com/office/officeart/2005/8/layout/hList1"/>
    <dgm:cxn modelId="{C828F389-8D56-4DBB-9CBA-2AD23DE52BB0}" type="presOf" srcId="{EEFBCD97-3BCD-42E8-B6F7-0496D3D8C49A}" destId="{ECE4E8B1-0EEA-44CF-83E6-5FCD96D586FD}" srcOrd="0" destOrd="2" presId="urn:microsoft.com/office/officeart/2005/8/layout/hList1"/>
    <dgm:cxn modelId="{BEBFE015-E444-4081-BDB5-DD40966E8980}" srcId="{58970004-B216-4D98-9D99-87DEC1D8A0AC}" destId="{5DB13AA2-D90F-4618-8AF6-5571A7E02D43}" srcOrd="0" destOrd="0" parTransId="{4F57D90E-622F-4FE7-BD4C-E0CB84793265}" sibTransId="{7BE42B5A-4081-4B3A-8B2A-94552664F276}"/>
    <dgm:cxn modelId="{AB895D67-477A-4CE4-BA8E-745BFC7BD6D3}" type="presOf" srcId="{DC0A3DEB-FD6D-408C-911A-633D70B94D51}" destId="{9AC4F9FE-F6FB-4DE3-9547-3FBA987E3EA7}" srcOrd="0" destOrd="4" presId="urn:microsoft.com/office/officeart/2005/8/layout/hList1"/>
    <dgm:cxn modelId="{96D81EF3-7D30-4A36-81A0-F3C7C4BBF2CE}" srcId="{5D837F7D-67D0-4385-A12B-28B39500AA1C}" destId="{DC0A3DEB-FD6D-408C-911A-633D70B94D51}" srcOrd="3" destOrd="0" parTransId="{3EE834CA-CCF3-4580-A8C6-68E25175A07F}" sibTransId="{6A26EAAA-1153-484E-AC85-AC7D23234E08}"/>
    <dgm:cxn modelId="{4A016191-DAB0-4D5E-B992-FDBAE6FB27B2}" type="presOf" srcId="{DD7773C4-DD0F-474D-AB4F-77E82ACC0F93}" destId="{B9773514-7BB1-4DC7-87BE-C9AA4E078E3E}" srcOrd="0" destOrd="2" presId="urn:microsoft.com/office/officeart/2005/8/layout/hList1"/>
    <dgm:cxn modelId="{6E5F8EAD-9BC9-4C7F-9792-22EDF6ACF491}" type="presOf" srcId="{409FF746-64C3-48A7-8130-0DCD278FFA23}" destId="{9AC4F9FE-F6FB-4DE3-9547-3FBA987E3EA7}" srcOrd="0" destOrd="2" presId="urn:microsoft.com/office/officeart/2005/8/layout/hList1"/>
    <dgm:cxn modelId="{B60FB449-688A-4B4A-A0AC-4C0E10B30BAC}" type="presOf" srcId="{E9233F44-9A95-4A3C-AFAF-B22BFC2B951F}" destId="{9AC4F9FE-F6FB-4DE3-9547-3FBA987E3EA7}" srcOrd="0" destOrd="0" presId="urn:microsoft.com/office/officeart/2005/8/layout/hList1"/>
    <dgm:cxn modelId="{766DA404-0311-4728-9142-1D16E3C5D51D}" srcId="{33D3A7E2-F83E-4D8E-975C-7FECE863E5F8}" destId="{A07DA95C-8E10-478B-87E8-580FA47B2B61}" srcOrd="0" destOrd="0" parTransId="{A204C66F-CD22-4F48-B232-13BD64E8605A}" sibTransId="{57BC0E45-943A-4376-901C-594FA3780525}"/>
    <dgm:cxn modelId="{9F29D080-3FF1-41A0-9366-1A7EB61D9EA0}" type="presOf" srcId="{62C150B1-29E3-425E-9CEF-FF3793EDA0F6}" destId="{ECE4E8B1-0EEA-44CF-83E6-5FCD96D586FD}" srcOrd="0" destOrd="0" presId="urn:microsoft.com/office/officeart/2005/8/layout/hList1"/>
    <dgm:cxn modelId="{E3B52CBD-F01F-46FF-A8D5-9AE63161AE97}" srcId="{DCE7C943-CE82-489E-82AC-48F2D9A1D6B7}" destId="{60EF0C4F-E414-4D75-872B-5A1671B357B5}" srcOrd="1" destOrd="0" parTransId="{F6AEEF51-FB5A-494B-8013-9100EB8B4A6F}" sibTransId="{EDD12C43-B732-43F8-AE26-CE2CC93E6051}"/>
    <dgm:cxn modelId="{75EF83AA-F2A1-4E9F-8355-EDCC9DE54359}" type="presOf" srcId="{A643B656-F3C2-44C2-A828-CF6E25CE7F39}" destId="{9AC4F9FE-F6FB-4DE3-9547-3FBA987E3EA7}" srcOrd="0" destOrd="5" presId="urn:microsoft.com/office/officeart/2005/8/layout/hList1"/>
    <dgm:cxn modelId="{E58FF4FA-A394-4209-B133-A46AD1479154}" srcId="{5DB13AA2-D90F-4618-8AF6-5571A7E02D43}" destId="{34271F09-3055-4363-BD9C-B4C4FE5EA142}" srcOrd="2" destOrd="0" parTransId="{E390BE9F-E828-45D0-82BC-39B54C52F236}" sibTransId="{2A757B41-DF7B-485D-8F6F-0DABD4935768}"/>
    <dgm:cxn modelId="{7C862F00-F229-4FED-B209-07F79AF520DD}" srcId="{5D837F7D-67D0-4385-A12B-28B39500AA1C}" destId="{E9233F44-9A95-4A3C-AFAF-B22BFC2B951F}" srcOrd="0" destOrd="0" parTransId="{97A76A70-FEAE-40A9-B5DA-A49596BA4E0E}" sibTransId="{E389718F-B9A4-497C-A5B7-C4D7AB69B523}"/>
    <dgm:cxn modelId="{9FC41B87-9BAE-4D39-8013-283EF3265C85}" type="presOf" srcId="{33D3A7E2-F83E-4D8E-975C-7FECE863E5F8}" destId="{B9773514-7BB1-4DC7-87BE-C9AA4E078E3E}" srcOrd="0" destOrd="4" presId="urn:microsoft.com/office/officeart/2005/8/layout/hList1"/>
    <dgm:cxn modelId="{285054B6-B26B-41A3-BF8B-17FD85DEF57D}" type="presOf" srcId="{A07DA95C-8E10-478B-87E8-580FA47B2B61}" destId="{B9773514-7BB1-4DC7-87BE-C9AA4E078E3E}" srcOrd="0" destOrd="5" presId="urn:microsoft.com/office/officeart/2005/8/layout/hList1"/>
    <dgm:cxn modelId="{BE0FB6AC-A677-42F1-97AB-1EB3DBF54B55}" srcId="{33D3A7E2-F83E-4D8E-975C-7FECE863E5F8}" destId="{45A30C8F-4FA2-4220-8149-57F8CC789EE9}" srcOrd="1" destOrd="0" parTransId="{82C29000-575F-46BE-8415-990186975444}" sibTransId="{8D2748A6-571C-43D0-9EC6-91C98B9FF8DF}"/>
    <dgm:cxn modelId="{5CB6EBEF-B1D1-4AE4-B123-9E548878AB19}" type="presOf" srcId="{5DB13AA2-D90F-4618-8AF6-5571A7E02D43}" destId="{B9773514-7BB1-4DC7-87BE-C9AA4E078E3E}" srcOrd="0" destOrd="0" presId="urn:microsoft.com/office/officeart/2005/8/layout/hList1"/>
    <dgm:cxn modelId="{6377CBBF-A4E6-48EF-8085-65F0B29A54FF}" type="presOf" srcId="{FFC86C10-915E-42C3-817C-5EC15BFF29DF}" destId="{B9773514-7BB1-4DC7-87BE-C9AA4E078E3E}" srcOrd="0" destOrd="1" presId="urn:microsoft.com/office/officeart/2005/8/layout/hList1"/>
    <dgm:cxn modelId="{1B5797AA-4526-4A26-9DD6-88ACB6433B5D}" srcId="{5DB13AA2-D90F-4618-8AF6-5571A7E02D43}" destId="{DD7773C4-DD0F-474D-AB4F-77E82ACC0F93}" srcOrd="1" destOrd="0" parTransId="{C36BCB17-7655-43B6-9880-0051AB59BD3E}" sibTransId="{3F3D83E3-8C19-4E3F-A223-3736985D6B2D}"/>
    <dgm:cxn modelId="{8CF44DA2-1817-472A-B219-9B79511A23F1}" srcId="{DCE7C943-CE82-489E-82AC-48F2D9A1D6B7}" destId="{EEFBCD97-3BCD-42E8-B6F7-0496D3D8C49A}" srcOrd="2" destOrd="0" parTransId="{68111A6E-BAAC-4F76-8AFC-49ADD71F7CD4}" sibTransId="{FC57738A-657A-46B0-AAAF-43F00860E29A}"/>
    <dgm:cxn modelId="{D8773EB7-5505-46E5-9FB2-CE18913DD113}" type="presOf" srcId="{45A30C8F-4FA2-4220-8149-57F8CC789EE9}" destId="{B9773514-7BB1-4DC7-87BE-C9AA4E078E3E}" srcOrd="0" destOrd="6" presId="urn:microsoft.com/office/officeart/2005/8/layout/hList1"/>
    <dgm:cxn modelId="{33A69C68-DE19-46E3-A082-400C4DC1B835}" type="presOf" srcId="{E6D20012-9FF9-4804-8C95-A358E0A49DF3}" destId="{9AC4F9FE-F6FB-4DE3-9547-3FBA987E3EA7}" srcOrd="0" destOrd="3" presId="urn:microsoft.com/office/officeart/2005/8/layout/hList1"/>
    <dgm:cxn modelId="{3DE2503A-2C8C-4023-8655-9230B466DD90}" srcId="{E513E9A6-1D47-4BBD-979A-93AAFC09E866}" destId="{DCE7C943-CE82-489E-82AC-48F2D9A1D6B7}" srcOrd="1" destOrd="0" parTransId="{7A92ED2D-750A-49AF-A861-DF6E2A6BE263}" sibTransId="{A8D3305B-0E90-470D-839F-C90C49144C60}"/>
    <dgm:cxn modelId="{636B0D1B-B8EA-4813-8E40-2BA6B6D98379}" type="presOf" srcId="{E513E9A6-1D47-4BBD-979A-93AAFC09E866}" destId="{7E906363-F7A4-4111-9D0C-0953FC34C20B}" srcOrd="0" destOrd="0" presId="urn:microsoft.com/office/officeart/2005/8/layout/hList1"/>
    <dgm:cxn modelId="{9AABCB32-F5E1-4F22-AA7E-C280F2B4D6B0}" type="presOf" srcId="{58970004-B216-4D98-9D99-87DEC1D8A0AC}" destId="{CD62D610-89BD-44AC-838F-F7BE37EF6C50}" srcOrd="0" destOrd="0" presId="urn:microsoft.com/office/officeart/2005/8/layout/hList1"/>
    <dgm:cxn modelId="{23805012-F003-4E1E-A543-103336DA0FDB}" type="presOf" srcId="{DCE7C943-CE82-489E-82AC-48F2D9A1D6B7}" destId="{7884B3A9-53B6-4A4B-8DEF-72114E96339A}" srcOrd="0" destOrd="0" presId="urn:microsoft.com/office/officeart/2005/8/layout/hList1"/>
    <dgm:cxn modelId="{5A596C48-897F-4251-BA43-B37BCB737F8C}" srcId="{5D837F7D-67D0-4385-A12B-28B39500AA1C}" destId="{E6D20012-9FF9-4804-8C95-A358E0A49DF3}" srcOrd="2" destOrd="0" parTransId="{5F123773-C1BF-422D-BFA1-01CDC65F66A5}" sibTransId="{F30AAC0C-ED8D-4913-B878-23C0FFFB2351}"/>
    <dgm:cxn modelId="{AF46B438-17C4-451F-B563-37C06EE3C2D3}" srcId="{58970004-B216-4D98-9D99-87DEC1D8A0AC}" destId="{33D3A7E2-F83E-4D8E-975C-7FECE863E5F8}" srcOrd="1" destOrd="0" parTransId="{972CB460-5EAF-4468-B289-93A85770F7D7}" sibTransId="{71262502-5473-434E-B8F9-ABE80D45F6D5}"/>
    <dgm:cxn modelId="{8C8965F3-2509-4A18-B30C-520848BFB780}" srcId="{EEFBCD97-3BCD-42E8-B6F7-0496D3D8C49A}" destId="{F0CE29D2-62F2-48FD-A6FC-602195A7E115}" srcOrd="0" destOrd="0" parTransId="{2130DF8C-1ECE-4FBE-A9EA-71BDEB4FCC64}" sibTransId="{2CAB5688-3666-415F-A905-D968ED36C044}"/>
    <dgm:cxn modelId="{C0B6CE22-E0EC-4014-8607-2B3CBFC04C89}" srcId="{5D837F7D-67D0-4385-A12B-28B39500AA1C}" destId="{A643B656-F3C2-44C2-A828-CF6E25CE7F39}" srcOrd="4" destOrd="0" parTransId="{08EA59E1-DE34-4D7E-BF00-D3BCE29227FA}" sibTransId="{1E649CD0-E346-40D9-A95B-E2076B839DD7}"/>
    <dgm:cxn modelId="{4CF0BACF-7D22-4532-B4DE-0BD6C3707195}" srcId="{EEFBCD97-3BCD-42E8-B6F7-0496D3D8C49A}" destId="{36B2689D-30BA-463D-AD96-14DF76378FC5}" srcOrd="2" destOrd="0" parTransId="{7558C960-E3E7-40E1-9654-B058071686AB}" sibTransId="{D1F0F355-AC2D-4B8B-A28F-63BD6F4245F5}"/>
    <dgm:cxn modelId="{6CC87982-6C56-47CB-902A-8906136ED80A}" type="presOf" srcId="{169EFD67-568E-47D7-BFB3-639BF8D5343A}" destId="{9AC4F9FE-F6FB-4DE3-9547-3FBA987E3EA7}" srcOrd="0" destOrd="1" presId="urn:microsoft.com/office/officeart/2005/8/layout/hList1"/>
    <dgm:cxn modelId="{8E33DB48-DE6B-4952-B28E-69072F984659}" srcId="{DCE7C943-CE82-489E-82AC-48F2D9A1D6B7}" destId="{62C150B1-29E3-425E-9CEF-FF3793EDA0F6}" srcOrd="0" destOrd="0" parTransId="{F1BAA92E-B416-4E66-9307-84B0DDE94FCA}" sibTransId="{23F3AD28-CC4A-4974-831D-87E446612C13}"/>
    <dgm:cxn modelId="{3AC761A4-63E7-46F5-BA11-16EC0FA1CFE7}" type="presOf" srcId="{17F87F33-2FD3-4681-B735-20A5C580566A}" destId="{ECE4E8B1-0EEA-44CF-83E6-5FCD96D586FD}" srcOrd="0" destOrd="4" presId="urn:microsoft.com/office/officeart/2005/8/layout/hList1"/>
    <dgm:cxn modelId="{918EF168-6513-401C-A789-3AD5B758FD0F}" srcId="{33D3A7E2-F83E-4D8E-975C-7FECE863E5F8}" destId="{6FBB2568-A638-448E-BF97-99E75FEA6C03}" srcOrd="2" destOrd="0" parTransId="{B736BA91-EBFF-4553-AB67-4B87DAE26C79}" sibTransId="{73F06327-E7D2-4679-B65A-9A24E271A79E}"/>
    <dgm:cxn modelId="{21119354-CB9B-422B-B459-04E47070DBBE}" srcId="{5D837F7D-67D0-4385-A12B-28B39500AA1C}" destId="{409FF746-64C3-48A7-8130-0DCD278FFA23}" srcOrd="1" destOrd="0" parTransId="{0FB37371-B81B-41C4-BE1F-119C69CEA6BB}" sibTransId="{D20F1ABC-57C1-4712-9DD1-687CD8848BDD}"/>
    <dgm:cxn modelId="{E9D76F59-73ED-4739-8131-AB67FB74D582}" srcId="{E513E9A6-1D47-4BBD-979A-93AAFC09E866}" destId="{5D837F7D-67D0-4385-A12B-28B39500AA1C}" srcOrd="2" destOrd="0" parTransId="{4CC1BDD4-5E52-4BA9-9DE2-DBBA6CB613AC}" sibTransId="{5AEA3847-F927-4863-AD31-A1FA542F3C6F}"/>
    <dgm:cxn modelId="{E2110EDC-1E8C-414C-B1F2-274865775133}" type="presOf" srcId="{F0CE29D2-62F2-48FD-A6FC-602195A7E115}" destId="{ECE4E8B1-0EEA-44CF-83E6-5FCD96D586FD}" srcOrd="0" destOrd="3" presId="urn:microsoft.com/office/officeart/2005/8/layout/hList1"/>
    <dgm:cxn modelId="{B2BA5B26-A6CB-4DB6-A558-DE66127AADAD}" srcId="{E9233F44-9A95-4A3C-AFAF-B22BFC2B951F}" destId="{169EFD67-568E-47D7-BFB3-639BF8D5343A}" srcOrd="0" destOrd="0" parTransId="{AE7D2F2A-0B5C-4932-8234-816F1635FF76}" sibTransId="{A383AB86-ED94-4B34-8AFB-C2C8FE9584A9}"/>
    <dgm:cxn modelId="{515B0892-7F8F-4B61-BD55-4067A0DA2A69}" srcId="{E513E9A6-1D47-4BBD-979A-93AAFC09E866}" destId="{58970004-B216-4D98-9D99-87DEC1D8A0AC}" srcOrd="0" destOrd="0" parTransId="{36184790-CE47-4BD9-9299-A392BAF4A474}" sibTransId="{F0DC28E8-ED96-47CE-8FCC-BD504ACEB541}"/>
    <dgm:cxn modelId="{220D1730-EED5-4329-8F5E-7A794EBA325F}" type="presOf" srcId="{34271F09-3055-4363-BD9C-B4C4FE5EA142}" destId="{B9773514-7BB1-4DC7-87BE-C9AA4E078E3E}" srcOrd="0" destOrd="3" presId="urn:microsoft.com/office/officeart/2005/8/layout/hList1"/>
    <dgm:cxn modelId="{AB86E8DB-0256-4AE2-A0EC-33F79C0198C2}" srcId="{EEFBCD97-3BCD-42E8-B6F7-0496D3D8C49A}" destId="{17F87F33-2FD3-4681-B735-20A5C580566A}" srcOrd="1" destOrd="0" parTransId="{9BD92F68-D88F-4DC2-A5EA-2D7F0C6AED04}" sibTransId="{40079EDF-1BEC-4B61-9D6F-0CDF519571BC}"/>
    <dgm:cxn modelId="{A8C63393-E747-47BE-B2BA-0AD027A88A49}" type="presParOf" srcId="{7E906363-F7A4-4111-9D0C-0953FC34C20B}" destId="{213021FA-18E6-4395-95AD-240AB0086575}" srcOrd="0" destOrd="0" presId="urn:microsoft.com/office/officeart/2005/8/layout/hList1"/>
    <dgm:cxn modelId="{46D4BD72-F610-42AD-97FB-1E74CE9F34DB}" type="presParOf" srcId="{213021FA-18E6-4395-95AD-240AB0086575}" destId="{CD62D610-89BD-44AC-838F-F7BE37EF6C50}" srcOrd="0" destOrd="0" presId="urn:microsoft.com/office/officeart/2005/8/layout/hList1"/>
    <dgm:cxn modelId="{8ABA47AE-B6CE-462D-ACA7-2911876EBF4B}" type="presParOf" srcId="{213021FA-18E6-4395-95AD-240AB0086575}" destId="{B9773514-7BB1-4DC7-87BE-C9AA4E078E3E}" srcOrd="1" destOrd="0" presId="urn:microsoft.com/office/officeart/2005/8/layout/hList1"/>
    <dgm:cxn modelId="{672CE59E-5F1A-4194-9157-9ED44FFA118A}" type="presParOf" srcId="{7E906363-F7A4-4111-9D0C-0953FC34C20B}" destId="{7C089E9D-F231-487E-AC11-11E87969DD15}" srcOrd="1" destOrd="0" presId="urn:microsoft.com/office/officeart/2005/8/layout/hList1"/>
    <dgm:cxn modelId="{37504245-519D-4FCD-ACB2-4B87FBD4FE7E}" type="presParOf" srcId="{7E906363-F7A4-4111-9D0C-0953FC34C20B}" destId="{DAB6A2AE-AB48-4612-AA58-3F76B943B145}" srcOrd="2" destOrd="0" presId="urn:microsoft.com/office/officeart/2005/8/layout/hList1"/>
    <dgm:cxn modelId="{3A346A0F-64E1-441F-8D0B-046762213D3F}" type="presParOf" srcId="{DAB6A2AE-AB48-4612-AA58-3F76B943B145}" destId="{7884B3A9-53B6-4A4B-8DEF-72114E96339A}" srcOrd="0" destOrd="0" presId="urn:microsoft.com/office/officeart/2005/8/layout/hList1"/>
    <dgm:cxn modelId="{32FEA36E-1E41-43BF-A1E3-73CD501A2C27}" type="presParOf" srcId="{DAB6A2AE-AB48-4612-AA58-3F76B943B145}" destId="{ECE4E8B1-0EEA-44CF-83E6-5FCD96D586FD}" srcOrd="1" destOrd="0" presId="urn:microsoft.com/office/officeart/2005/8/layout/hList1"/>
    <dgm:cxn modelId="{2DE69B61-DEEF-47EE-92CF-1AD5C6E6F16C}" type="presParOf" srcId="{7E906363-F7A4-4111-9D0C-0953FC34C20B}" destId="{53EC0CE7-8FB6-4475-B33C-2F8197975382}" srcOrd="3" destOrd="0" presId="urn:microsoft.com/office/officeart/2005/8/layout/hList1"/>
    <dgm:cxn modelId="{A357FA26-B2AA-446F-9174-B9B92770EAE9}" type="presParOf" srcId="{7E906363-F7A4-4111-9D0C-0953FC34C20B}" destId="{5D2B142F-00DD-4DD0-8793-1B0FD36E3A22}" srcOrd="4" destOrd="0" presId="urn:microsoft.com/office/officeart/2005/8/layout/hList1"/>
    <dgm:cxn modelId="{5981D2A3-7304-498C-B35C-49947DE0CBB2}" type="presParOf" srcId="{5D2B142F-00DD-4DD0-8793-1B0FD36E3A22}" destId="{ECAFB549-BA2C-4D7F-A93F-808FE100BAC5}" srcOrd="0" destOrd="0" presId="urn:microsoft.com/office/officeart/2005/8/layout/hList1"/>
    <dgm:cxn modelId="{C432E17A-6DB9-4B33-9BE9-64BA3275DD69}" type="presParOf" srcId="{5D2B142F-00DD-4DD0-8793-1B0FD36E3A22}" destId="{9AC4F9FE-F6FB-4DE3-9547-3FBA987E3EA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C115D-2A70-49D4-886B-27E8BE50A350}"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1C5C587C-88AE-4CA2-A0F2-E9F43DA9F10C}">
      <dgm:prSet phldrT="[Text]" custT="1"/>
      <dgm:spPr/>
      <dgm:t>
        <a:bodyPr/>
        <a:lstStyle/>
        <a:p>
          <a:pPr algn="ctr"/>
          <a:r>
            <a:rPr lang="en-US" sz="2400" dirty="0">
              <a:latin typeface="Sniglet" panose="020B0604020202020204" charset="0"/>
            </a:rPr>
            <a:t>Approval Criteria</a:t>
          </a:r>
        </a:p>
      </dgm:t>
    </dgm:pt>
    <dgm:pt modelId="{E0F6A15E-65EC-4859-86C1-18BC52CEA4BA}" type="parTrans" cxnId="{9C875AA0-501B-4AE7-8A49-8DC587489385}">
      <dgm:prSet/>
      <dgm:spPr/>
      <dgm:t>
        <a:bodyPr/>
        <a:lstStyle/>
        <a:p>
          <a:pPr algn="ctr"/>
          <a:endParaRPr lang="en-US" sz="3200">
            <a:latin typeface="Sniglet" panose="020B0604020202020204" charset="0"/>
          </a:endParaRPr>
        </a:p>
      </dgm:t>
    </dgm:pt>
    <dgm:pt modelId="{6D39972F-A971-4BB5-963C-E1E56A64FEF3}" type="sibTrans" cxnId="{9C875AA0-501B-4AE7-8A49-8DC587489385}">
      <dgm:prSet/>
      <dgm:spPr/>
      <dgm:t>
        <a:bodyPr/>
        <a:lstStyle/>
        <a:p>
          <a:pPr algn="ctr"/>
          <a:endParaRPr lang="en-US" sz="3200">
            <a:latin typeface="Sniglet" panose="020B0604020202020204" charset="0"/>
          </a:endParaRPr>
        </a:p>
      </dgm:t>
    </dgm:pt>
    <dgm:pt modelId="{CBEF7398-8455-4895-9370-850BA9101DFC}">
      <dgm:prSet phldrT="[Text]" custT="1"/>
      <dgm:spPr/>
      <dgm:t>
        <a:bodyPr/>
        <a:lstStyle/>
        <a:p>
          <a:pPr algn="ctr"/>
          <a:r>
            <a:rPr lang="en-US" sz="1200" dirty="0">
              <a:latin typeface="Sniglet" panose="020B0604020202020204" charset="0"/>
            </a:rPr>
            <a:t>Risks to subjects are minimized </a:t>
          </a:r>
        </a:p>
      </dgm:t>
    </dgm:pt>
    <dgm:pt modelId="{A311AFE1-F0D6-420B-B941-1A97DC9F2A31}" type="parTrans" cxnId="{F3D8B33D-9872-4972-A6BE-60417C9C8999}">
      <dgm:prSet custT="1"/>
      <dgm:spPr/>
      <dgm:t>
        <a:bodyPr/>
        <a:lstStyle/>
        <a:p>
          <a:pPr algn="ctr"/>
          <a:endParaRPr lang="en-US" sz="900">
            <a:latin typeface="Sniglet" panose="020B0604020202020204" charset="0"/>
          </a:endParaRPr>
        </a:p>
      </dgm:t>
    </dgm:pt>
    <dgm:pt modelId="{5CDB5D82-3062-43A6-BF13-A8C6E1B44523}" type="sibTrans" cxnId="{F3D8B33D-9872-4972-A6BE-60417C9C8999}">
      <dgm:prSet/>
      <dgm:spPr/>
      <dgm:t>
        <a:bodyPr/>
        <a:lstStyle/>
        <a:p>
          <a:pPr algn="ctr"/>
          <a:endParaRPr lang="en-US" sz="3200">
            <a:latin typeface="Sniglet" panose="020B0604020202020204" charset="0"/>
          </a:endParaRPr>
        </a:p>
      </dgm:t>
    </dgm:pt>
    <dgm:pt modelId="{AC30C279-1DC9-4E87-9F6E-76AFA388C6F4}">
      <dgm:prSet phldrT="[Text]" custT="1"/>
      <dgm:spPr/>
      <dgm:t>
        <a:bodyPr/>
        <a:lstStyle/>
        <a:p>
          <a:pPr algn="ctr"/>
          <a:r>
            <a:rPr lang="en-US" sz="1200" dirty="0">
              <a:latin typeface="Sniglet" panose="020B0604020202020204" charset="0"/>
            </a:rPr>
            <a:t>Equitable subject selection</a:t>
          </a:r>
        </a:p>
      </dgm:t>
    </dgm:pt>
    <dgm:pt modelId="{7E6888B8-BD3C-4E76-A959-CE7D73122265}" type="parTrans" cxnId="{D72D0901-94D0-4ADA-9767-86F820EA5F67}">
      <dgm:prSet custT="1"/>
      <dgm:spPr/>
      <dgm:t>
        <a:bodyPr/>
        <a:lstStyle/>
        <a:p>
          <a:pPr algn="ctr"/>
          <a:endParaRPr lang="en-US" sz="900">
            <a:latin typeface="Sniglet" panose="020B0604020202020204" charset="0"/>
          </a:endParaRPr>
        </a:p>
      </dgm:t>
    </dgm:pt>
    <dgm:pt modelId="{E83D7A16-D801-4D59-A2F3-973D357E6554}" type="sibTrans" cxnId="{D72D0901-94D0-4ADA-9767-86F820EA5F67}">
      <dgm:prSet/>
      <dgm:spPr/>
      <dgm:t>
        <a:bodyPr/>
        <a:lstStyle/>
        <a:p>
          <a:pPr algn="ctr"/>
          <a:endParaRPr lang="en-US" sz="3200">
            <a:latin typeface="Sniglet" panose="020B0604020202020204" charset="0"/>
          </a:endParaRPr>
        </a:p>
      </dgm:t>
    </dgm:pt>
    <dgm:pt modelId="{9A5ECFCB-A7C2-4D3C-88F2-3E5F4159232B}">
      <dgm:prSet phldrT="[Text]" custT="1"/>
      <dgm:spPr/>
      <dgm:t>
        <a:bodyPr/>
        <a:lstStyle/>
        <a:p>
          <a:pPr algn="ctr"/>
          <a:r>
            <a:rPr lang="en-US" sz="1200">
              <a:latin typeface="Sniglet" panose="020B0604020202020204" charset="0"/>
            </a:rPr>
            <a:t>Adequate protections to protect privacy and confidentiality</a:t>
          </a:r>
        </a:p>
      </dgm:t>
    </dgm:pt>
    <dgm:pt modelId="{76992D9E-2209-47AA-AA39-D5F1619CAB1A}" type="parTrans" cxnId="{2BE6C73E-491D-4644-86AA-04467C6E7E00}">
      <dgm:prSet custT="1"/>
      <dgm:spPr/>
      <dgm:t>
        <a:bodyPr/>
        <a:lstStyle/>
        <a:p>
          <a:pPr algn="ctr"/>
          <a:endParaRPr lang="en-US" sz="900">
            <a:latin typeface="Sniglet" panose="020B0604020202020204" charset="0"/>
          </a:endParaRPr>
        </a:p>
      </dgm:t>
    </dgm:pt>
    <dgm:pt modelId="{16346DF1-06B6-4782-BD35-98AE619E3AA8}" type="sibTrans" cxnId="{2BE6C73E-491D-4644-86AA-04467C6E7E00}">
      <dgm:prSet/>
      <dgm:spPr/>
      <dgm:t>
        <a:bodyPr/>
        <a:lstStyle/>
        <a:p>
          <a:pPr algn="ctr"/>
          <a:endParaRPr lang="en-US" sz="3200">
            <a:latin typeface="Sniglet" panose="020B0604020202020204" charset="0"/>
          </a:endParaRPr>
        </a:p>
      </dgm:t>
    </dgm:pt>
    <dgm:pt modelId="{E25A8296-7AD5-4981-B6BD-28DB197187ED}">
      <dgm:prSet phldrT="[Text]" custT="1"/>
      <dgm:spPr/>
      <dgm:t>
        <a:bodyPr/>
        <a:lstStyle/>
        <a:p>
          <a:pPr algn="ctr"/>
          <a:r>
            <a:rPr lang="en-US" sz="1200">
              <a:latin typeface="Sniglet" panose="020B0604020202020204" charset="0"/>
            </a:rPr>
            <a:t>Additional safeguards for vulnerable subjects</a:t>
          </a:r>
        </a:p>
      </dgm:t>
    </dgm:pt>
    <dgm:pt modelId="{12C8BB84-EA7F-49E1-BC03-B19AF4A7E004}" type="parTrans" cxnId="{8D093B79-FAF1-47D6-84F5-D792DCC629E6}">
      <dgm:prSet custT="1"/>
      <dgm:spPr/>
      <dgm:t>
        <a:bodyPr/>
        <a:lstStyle/>
        <a:p>
          <a:pPr algn="ctr"/>
          <a:endParaRPr lang="en-US" sz="900">
            <a:latin typeface="Sniglet" panose="020B0604020202020204" charset="0"/>
          </a:endParaRPr>
        </a:p>
      </dgm:t>
    </dgm:pt>
    <dgm:pt modelId="{5195D7B5-5F30-457F-BB4A-FE69012FA6C4}" type="sibTrans" cxnId="{8D093B79-FAF1-47D6-84F5-D792DCC629E6}">
      <dgm:prSet/>
      <dgm:spPr/>
      <dgm:t>
        <a:bodyPr/>
        <a:lstStyle/>
        <a:p>
          <a:pPr algn="ctr"/>
          <a:endParaRPr lang="en-US" sz="3200">
            <a:latin typeface="Sniglet" panose="020B0604020202020204" charset="0"/>
          </a:endParaRPr>
        </a:p>
      </dgm:t>
    </dgm:pt>
    <dgm:pt modelId="{C7CA3337-E259-4480-89B0-7878BF155470}">
      <dgm:prSet phldrT="[Text]" custT="1"/>
      <dgm:spPr/>
      <dgm:t>
        <a:bodyPr/>
        <a:lstStyle/>
        <a:p>
          <a:pPr algn="ctr"/>
          <a:r>
            <a:rPr lang="en-US" sz="1200" dirty="0">
              <a:latin typeface="Sniglet" panose="020B0604020202020204" charset="0"/>
            </a:rPr>
            <a:t>Risks are reasonable in relation to benefits</a:t>
          </a:r>
        </a:p>
      </dgm:t>
    </dgm:pt>
    <dgm:pt modelId="{B972AFFD-57E1-418A-A773-68B41B90A670}" type="parTrans" cxnId="{D951F86A-1F82-478D-8451-C0C63315CAE6}">
      <dgm:prSet custT="1"/>
      <dgm:spPr/>
      <dgm:t>
        <a:bodyPr/>
        <a:lstStyle/>
        <a:p>
          <a:pPr algn="ctr"/>
          <a:endParaRPr lang="en-US" sz="900">
            <a:latin typeface="Sniglet" panose="020B0604020202020204" charset="0"/>
          </a:endParaRPr>
        </a:p>
      </dgm:t>
    </dgm:pt>
    <dgm:pt modelId="{7D01D4F2-3A6C-4F7E-AECB-BF45ECF35BA3}" type="sibTrans" cxnId="{D951F86A-1F82-478D-8451-C0C63315CAE6}">
      <dgm:prSet/>
      <dgm:spPr/>
      <dgm:t>
        <a:bodyPr/>
        <a:lstStyle/>
        <a:p>
          <a:pPr algn="ctr"/>
          <a:endParaRPr lang="en-US" sz="3200">
            <a:latin typeface="Sniglet" panose="020B0604020202020204" charset="0"/>
          </a:endParaRPr>
        </a:p>
      </dgm:t>
    </dgm:pt>
    <dgm:pt modelId="{DC74DF2E-87F8-4F47-9378-B4CE251D30E1}">
      <dgm:prSet phldrT="[Text]" custT="1"/>
      <dgm:spPr/>
      <dgm:t>
        <a:bodyPr/>
        <a:lstStyle/>
        <a:p>
          <a:pPr algn="ctr"/>
          <a:r>
            <a:rPr lang="en-US" sz="1200">
              <a:latin typeface="Sniglet" panose="020B0604020202020204" charset="0"/>
            </a:rPr>
            <a:t>Consent will be sought / documented</a:t>
          </a:r>
        </a:p>
      </dgm:t>
    </dgm:pt>
    <dgm:pt modelId="{A670462B-D67D-47A9-ADD4-1F3ABFC989EF}" type="parTrans" cxnId="{3BA5AB15-59AC-4E26-8F8C-226E036CFB48}">
      <dgm:prSet custT="1"/>
      <dgm:spPr/>
      <dgm:t>
        <a:bodyPr/>
        <a:lstStyle/>
        <a:p>
          <a:endParaRPr lang="en-US" sz="900">
            <a:latin typeface="Sniglet" panose="020B0604020202020204" charset="0"/>
          </a:endParaRPr>
        </a:p>
      </dgm:t>
    </dgm:pt>
    <dgm:pt modelId="{A54FC063-3217-4F08-AC6B-F0F5CF7B1EF4}" type="sibTrans" cxnId="{3BA5AB15-59AC-4E26-8F8C-226E036CFB48}">
      <dgm:prSet/>
      <dgm:spPr/>
      <dgm:t>
        <a:bodyPr/>
        <a:lstStyle/>
        <a:p>
          <a:endParaRPr lang="en-US" sz="3200">
            <a:latin typeface="Sniglet" panose="020B0604020202020204" charset="0"/>
          </a:endParaRPr>
        </a:p>
      </dgm:t>
    </dgm:pt>
    <dgm:pt modelId="{2A6D730F-0D8D-417F-B520-75587F36D428}" type="pres">
      <dgm:prSet presAssocID="{E0BC115D-2A70-49D4-886B-27E8BE50A350}" presName="cycle" presStyleCnt="0">
        <dgm:presLayoutVars>
          <dgm:chMax val="1"/>
          <dgm:dir/>
          <dgm:animLvl val="ctr"/>
          <dgm:resizeHandles val="exact"/>
        </dgm:presLayoutVars>
      </dgm:prSet>
      <dgm:spPr/>
      <dgm:t>
        <a:bodyPr/>
        <a:lstStyle/>
        <a:p>
          <a:endParaRPr lang="en-US"/>
        </a:p>
      </dgm:t>
    </dgm:pt>
    <dgm:pt modelId="{AE2A9999-7828-4BF6-8730-FE08994A4D89}" type="pres">
      <dgm:prSet presAssocID="{1C5C587C-88AE-4CA2-A0F2-E9F43DA9F10C}" presName="centerShape" presStyleLbl="node0" presStyleIdx="0" presStyleCnt="1"/>
      <dgm:spPr/>
      <dgm:t>
        <a:bodyPr/>
        <a:lstStyle/>
        <a:p>
          <a:endParaRPr lang="en-US"/>
        </a:p>
      </dgm:t>
    </dgm:pt>
    <dgm:pt modelId="{3B6C13A6-56CB-4E2B-B11F-9D3B7BC41EB2}" type="pres">
      <dgm:prSet presAssocID="{A311AFE1-F0D6-420B-B941-1A97DC9F2A31}" presName="parTrans" presStyleLbl="bgSibTrans2D1" presStyleIdx="0" presStyleCnt="6"/>
      <dgm:spPr/>
      <dgm:t>
        <a:bodyPr/>
        <a:lstStyle/>
        <a:p>
          <a:endParaRPr lang="en-US"/>
        </a:p>
      </dgm:t>
    </dgm:pt>
    <dgm:pt modelId="{B30EF26D-E4A4-46B8-B3E7-BEAA3D8A6AD8}" type="pres">
      <dgm:prSet presAssocID="{CBEF7398-8455-4895-9370-850BA9101DFC}" presName="node" presStyleLbl="node1" presStyleIdx="0" presStyleCnt="6">
        <dgm:presLayoutVars>
          <dgm:bulletEnabled val="1"/>
        </dgm:presLayoutVars>
      </dgm:prSet>
      <dgm:spPr/>
      <dgm:t>
        <a:bodyPr/>
        <a:lstStyle/>
        <a:p>
          <a:endParaRPr lang="en-US"/>
        </a:p>
      </dgm:t>
    </dgm:pt>
    <dgm:pt modelId="{B52DA4BF-13BA-421C-A49F-157D176732C4}" type="pres">
      <dgm:prSet presAssocID="{B972AFFD-57E1-418A-A773-68B41B90A670}" presName="parTrans" presStyleLbl="bgSibTrans2D1" presStyleIdx="1" presStyleCnt="6"/>
      <dgm:spPr/>
      <dgm:t>
        <a:bodyPr/>
        <a:lstStyle/>
        <a:p>
          <a:endParaRPr lang="en-US"/>
        </a:p>
      </dgm:t>
    </dgm:pt>
    <dgm:pt modelId="{9854956F-510E-40DC-BE52-A10FF681CB8F}" type="pres">
      <dgm:prSet presAssocID="{C7CA3337-E259-4480-89B0-7878BF155470}" presName="node" presStyleLbl="node1" presStyleIdx="1" presStyleCnt="6">
        <dgm:presLayoutVars>
          <dgm:bulletEnabled val="1"/>
        </dgm:presLayoutVars>
      </dgm:prSet>
      <dgm:spPr/>
      <dgm:t>
        <a:bodyPr/>
        <a:lstStyle/>
        <a:p>
          <a:endParaRPr lang="en-US"/>
        </a:p>
      </dgm:t>
    </dgm:pt>
    <dgm:pt modelId="{A113AC33-0935-44B8-86A9-8DDD29CF3AB0}" type="pres">
      <dgm:prSet presAssocID="{7E6888B8-BD3C-4E76-A959-CE7D73122265}" presName="parTrans" presStyleLbl="bgSibTrans2D1" presStyleIdx="2" presStyleCnt="6"/>
      <dgm:spPr/>
      <dgm:t>
        <a:bodyPr/>
        <a:lstStyle/>
        <a:p>
          <a:endParaRPr lang="en-US"/>
        </a:p>
      </dgm:t>
    </dgm:pt>
    <dgm:pt modelId="{B885337B-9E79-4B61-B635-691AAD8B724E}" type="pres">
      <dgm:prSet presAssocID="{AC30C279-1DC9-4E87-9F6E-76AFA388C6F4}" presName="node" presStyleLbl="node1" presStyleIdx="2" presStyleCnt="6">
        <dgm:presLayoutVars>
          <dgm:bulletEnabled val="1"/>
        </dgm:presLayoutVars>
      </dgm:prSet>
      <dgm:spPr/>
      <dgm:t>
        <a:bodyPr/>
        <a:lstStyle/>
        <a:p>
          <a:endParaRPr lang="en-US"/>
        </a:p>
      </dgm:t>
    </dgm:pt>
    <dgm:pt modelId="{2FB9AF41-E473-4F87-B8C0-F097E6ACB19C}" type="pres">
      <dgm:prSet presAssocID="{76992D9E-2209-47AA-AA39-D5F1619CAB1A}" presName="parTrans" presStyleLbl="bgSibTrans2D1" presStyleIdx="3" presStyleCnt="6"/>
      <dgm:spPr/>
      <dgm:t>
        <a:bodyPr/>
        <a:lstStyle/>
        <a:p>
          <a:endParaRPr lang="en-US"/>
        </a:p>
      </dgm:t>
    </dgm:pt>
    <dgm:pt modelId="{C731D712-9254-4AA5-8A10-44B2072FBE3A}" type="pres">
      <dgm:prSet presAssocID="{9A5ECFCB-A7C2-4D3C-88F2-3E5F4159232B}" presName="node" presStyleLbl="node1" presStyleIdx="3" presStyleCnt="6">
        <dgm:presLayoutVars>
          <dgm:bulletEnabled val="1"/>
        </dgm:presLayoutVars>
      </dgm:prSet>
      <dgm:spPr/>
      <dgm:t>
        <a:bodyPr/>
        <a:lstStyle/>
        <a:p>
          <a:endParaRPr lang="en-US"/>
        </a:p>
      </dgm:t>
    </dgm:pt>
    <dgm:pt modelId="{907272F2-3A3D-4A9A-BFC9-A52F7D6D2984}" type="pres">
      <dgm:prSet presAssocID="{12C8BB84-EA7F-49E1-BC03-B19AF4A7E004}" presName="parTrans" presStyleLbl="bgSibTrans2D1" presStyleIdx="4" presStyleCnt="6"/>
      <dgm:spPr/>
      <dgm:t>
        <a:bodyPr/>
        <a:lstStyle/>
        <a:p>
          <a:endParaRPr lang="en-US"/>
        </a:p>
      </dgm:t>
    </dgm:pt>
    <dgm:pt modelId="{478AB625-771C-4E57-BC88-A2C255AC3A55}" type="pres">
      <dgm:prSet presAssocID="{E25A8296-7AD5-4981-B6BD-28DB197187ED}" presName="node" presStyleLbl="node1" presStyleIdx="4" presStyleCnt="6">
        <dgm:presLayoutVars>
          <dgm:bulletEnabled val="1"/>
        </dgm:presLayoutVars>
      </dgm:prSet>
      <dgm:spPr/>
      <dgm:t>
        <a:bodyPr/>
        <a:lstStyle/>
        <a:p>
          <a:endParaRPr lang="en-US"/>
        </a:p>
      </dgm:t>
    </dgm:pt>
    <dgm:pt modelId="{64A776BE-74A9-4C7E-B188-5B7301D0DDAF}" type="pres">
      <dgm:prSet presAssocID="{A670462B-D67D-47A9-ADD4-1F3ABFC989EF}" presName="parTrans" presStyleLbl="bgSibTrans2D1" presStyleIdx="5" presStyleCnt="6"/>
      <dgm:spPr/>
      <dgm:t>
        <a:bodyPr/>
        <a:lstStyle/>
        <a:p>
          <a:endParaRPr lang="en-US"/>
        </a:p>
      </dgm:t>
    </dgm:pt>
    <dgm:pt modelId="{96886CA3-B864-48D5-9B43-4F8F3E2E73CF}" type="pres">
      <dgm:prSet presAssocID="{DC74DF2E-87F8-4F47-9378-B4CE251D30E1}" presName="node" presStyleLbl="node1" presStyleIdx="5" presStyleCnt="6">
        <dgm:presLayoutVars>
          <dgm:bulletEnabled val="1"/>
        </dgm:presLayoutVars>
      </dgm:prSet>
      <dgm:spPr/>
      <dgm:t>
        <a:bodyPr/>
        <a:lstStyle/>
        <a:p>
          <a:endParaRPr lang="en-US"/>
        </a:p>
      </dgm:t>
    </dgm:pt>
  </dgm:ptLst>
  <dgm:cxnLst>
    <dgm:cxn modelId="{EC9A6FA3-7E9D-41DF-90EC-F51F07EA56C0}" type="presOf" srcId="{1C5C587C-88AE-4CA2-A0F2-E9F43DA9F10C}" destId="{AE2A9999-7828-4BF6-8730-FE08994A4D89}" srcOrd="0" destOrd="0" presId="urn:microsoft.com/office/officeart/2005/8/layout/radial4"/>
    <dgm:cxn modelId="{2DCFD686-F34D-4C7C-B5DC-0DF8D9335EFB}" type="presOf" srcId="{A311AFE1-F0D6-420B-B941-1A97DC9F2A31}" destId="{3B6C13A6-56CB-4E2B-B11F-9D3B7BC41EB2}" srcOrd="0" destOrd="0" presId="urn:microsoft.com/office/officeart/2005/8/layout/radial4"/>
    <dgm:cxn modelId="{9C875AA0-501B-4AE7-8A49-8DC587489385}" srcId="{E0BC115D-2A70-49D4-886B-27E8BE50A350}" destId="{1C5C587C-88AE-4CA2-A0F2-E9F43DA9F10C}" srcOrd="0" destOrd="0" parTransId="{E0F6A15E-65EC-4859-86C1-18BC52CEA4BA}" sibTransId="{6D39972F-A971-4BB5-963C-E1E56A64FEF3}"/>
    <dgm:cxn modelId="{D951F86A-1F82-478D-8451-C0C63315CAE6}" srcId="{1C5C587C-88AE-4CA2-A0F2-E9F43DA9F10C}" destId="{C7CA3337-E259-4480-89B0-7878BF155470}" srcOrd="1" destOrd="0" parTransId="{B972AFFD-57E1-418A-A773-68B41B90A670}" sibTransId="{7D01D4F2-3A6C-4F7E-AECB-BF45ECF35BA3}"/>
    <dgm:cxn modelId="{CAAB592B-BCC4-47B8-85A2-69042EE27C90}" type="presOf" srcId="{12C8BB84-EA7F-49E1-BC03-B19AF4A7E004}" destId="{907272F2-3A3D-4A9A-BFC9-A52F7D6D2984}" srcOrd="0" destOrd="0" presId="urn:microsoft.com/office/officeart/2005/8/layout/radial4"/>
    <dgm:cxn modelId="{84860BF9-4603-4342-B5C4-4D39C1B59B3D}" type="presOf" srcId="{B972AFFD-57E1-418A-A773-68B41B90A670}" destId="{B52DA4BF-13BA-421C-A49F-157D176732C4}" srcOrd="0" destOrd="0" presId="urn:microsoft.com/office/officeart/2005/8/layout/radial4"/>
    <dgm:cxn modelId="{2EA52DEE-8076-4B1A-A18B-3D371978C17A}" type="presOf" srcId="{CBEF7398-8455-4895-9370-850BA9101DFC}" destId="{B30EF26D-E4A4-46B8-B3E7-BEAA3D8A6AD8}" srcOrd="0" destOrd="0" presId="urn:microsoft.com/office/officeart/2005/8/layout/radial4"/>
    <dgm:cxn modelId="{611C43A5-2696-4055-865A-A13A079AFAC3}" type="presOf" srcId="{7E6888B8-BD3C-4E76-A959-CE7D73122265}" destId="{A113AC33-0935-44B8-86A9-8DDD29CF3AB0}" srcOrd="0" destOrd="0" presId="urn:microsoft.com/office/officeart/2005/8/layout/radial4"/>
    <dgm:cxn modelId="{E40FA37C-30AF-4DE1-A53D-A615640F9C42}" type="presOf" srcId="{9A5ECFCB-A7C2-4D3C-88F2-3E5F4159232B}" destId="{C731D712-9254-4AA5-8A10-44B2072FBE3A}" srcOrd="0" destOrd="0" presId="urn:microsoft.com/office/officeart/2005/8/layout/radial4"/>
    <dgm:cxn modelId="{66EE7A7B-3316-45B1-8556-EC0075C8FCAB}" type="presOf" srcId="{AC30C279-1DC9-4E87-9F6E-76AFA388C6F4}" destId="{B885337B-9E79-4B61-B635-691AAD8B724E}" srcOrd="0" destOrd="0" presId="urn:microsoft.com/office/officeart/2005/8/layout/radial4"/>
    <dgm:cxn modelId="{068CA9E8-F0EF-4F27-8111-E3611CDA5123}" type="presOf" srcId="{DC74DF2E-87F8-4F47-9378-B4CE251D30E1}" destId="{96886CA3-B864-48D5-9B43-4F8F3E2E73CF}" srcOrd="0" destOrd="0" presId="urn:microsoft.com/office/officeart/2005/8/layout/radial4"/>
    <dgm:cxn modelId="{47CD2361-8F6A-4946-B139-7D9AA5571729}" type="presOf" srcId="{A670462B-D67D-47A9-ADD4-1F3ABFC989EF}" destId="{64A776BE-74A9-4C7E-B188-5B7301D0DDAF}" srcOrd="0" destOrd="0" presId="urn:microsoft.com/office/officeart/2005/8/layout/radial4"/>
    <dgm:cxn modelId="{2BE6C73E-491D-4644-86AA-04467C6E7E00}" srcId="{1C5C587C-88AE-4CA2-A0F2-E9F43DA9F10C}" destId="{9A5ECFCB-A7C2-4D3C-88F2-3E5F4159232B}" srcOrd="3" destOrd="0" parTransId="{76992D9E-2209-47AA-AA39-D5F1619CAB1A}" sibTransId="{16346DF1-06B6-4782-BD35-98AE619E3AA8}"/>
    <dgm:cxn modelId="{E9128061-30EE-42EF-A8EF-83A3D065DF35}" type="presOf" srcId="{76992D9E-2209-47AA-AA39-D5F1619CAB1A}" destId="{2FB9AF41-E473-4F87-B8C0-F097E6ACB19C}" srcOrd="0" destOrd="0" presId="urn:microsoft.com/office/officeart/2005/8/layout/radial4"/>
    <dgm:cxn modelId="{8D093B79-FAF1-47D6-84F5-D792DCC629E6}" srcId="{1C5C587C-88AE-4CA2-A0F2-E9F43DA9F10C}" destId="{E25A8296-7AD5-4981-B6BD-28DB197187ED}" srcOrd="4" destOrd="0" parTransId="{12C8BB84-EA7F-49E1-BC03-B19AF4A7E004}" sibTransId="{5195D7B5-5F30-457F-BB4A-FE69012FA6C4}"/>
    <dgm:cxn modelId="{C39E5102-67C0-4EAC-B7BD-0C5E88867E38}" type="presOf" srcId="{C7CA3337-E259-4480-89B0-7878BF155470}" destId="{9854956F-510E-40DC-BE52-A10FF681CB8F}" srcOrd="0" destOrd="0" presId="urn:microsoft.com/office/officeart/2005/8/layout/radial4"/>
    <dgm:cxn modelId="{D72D0901-94D0-4ADA-9767-86F820EA5F67}" srcId="{1C5C587C-88AE-4CA2-A0F2-E9F43DA9F10C}" destId="{AC30C279-1DC9-4E87-9F6E-76AFA388C6F4}" srcOrd="2" destOrd="0" parTransId="{7E6888B8-BD3C-4E76-A959-CE7D73122265}" sibTransId="{E83D7A16-D801-4D59-A2F3-973D357E6554}"/>
    <dgm:cxn modelId="{64135DD7-565B-434A-9821-5638052F597B}" type="presOf" srcId="{E25A8296-7AD5-4981-B6BD-28DB197187ED}" destId="{478AB625-771C-4E57-BC88-A2C255AC3A55}" srcOrd="0" destOrd="0" presId="urn:microsoft.com/office/officeart/2005/8/layout/radial4"/>
    <dgm:cxn modelId="{3BA5AB15-59AC-4E26-8F8C-226E036CFB48}" srcId="{1C5C587C-88AE-4CA2-A0F2-E9F43DA9F10C}" destId="{DC74DF2E-87F8-4F47-9378-B4CE251D30E1}" srcOrd="5" destOrd="0" parTransId="{A670462B-D67D-47A9-ADD4-1F3ABFC989EF}" sibTransId="{A54FC063-3217-4F08-AC6B-F0F5CF7B1EF4}"/>
    <dgm:cxn modelId="{9249DCC2-0FB3-438C-B82C-F734BD5355FB}" type="presOf" srcId="{E0BC115D-2A70-49D4-886B-27E8BE50A350}" destId="{2A6D730F-0D8D-417F-B520-75587F36D428}" srcOrd="0" destOrd="0" presId="urn:microsoft.com/office/officeart/2005/8/layout/radial4"/>
    <dgm:cxn modelId="{F3D8B33D-9872-4972-A6BE-60417C9C8999}" srcId="{1C5C587C-88AE-4CA2-A0F2-E9F43DA9F10C}" destId="{CBEF7398-8455-4895-9370-850BA9101DFC}" srcOrd="0" destOrd="0" parTransId="{A311AFE1-F0D6-420B-B941-1A97DC9F2A31}" sibTransId="{5CDB5D82-3062-43A6-BF13-A8C6E1B44523}"/>
    <dgm:cxn modelId="{21EC0492-8D88-45E8-AB12-FC571D51B2E1}" type="presParOf" srcId="{2A6D730F-0D8D-417F-B520-75587F36D428}" destId="{AE2A9999-7828-4BF6-8730-FE08994A4D89}" srcOrd="0" destOrd="0" presId="urn:microsoft.com/office/officeart/2005/8/layout/radial4"/>
    <dgm:cxn modelId="{67462338-EEFC-4983-9E84-D283156674FE}" type="presParOf" srcId="{2A6D730F-0D8D-417F-B520-75587F36D428}" destId="{3B6C13A6-56CB-4E2B-B11F-9D3B7BC41EB2}" srcOrd="1" destOrd="0" presId="urn:microsoft.com/office/officeart/2005/8/layout/radial4"/>
    <dgm:cxn modelId="{BEEB8777-6C25-4EB5-ABAF-3BCAC3146352}" type="presParOf" srcId="{2A6D730F-0D8D-417F-B520-75587F36D428}" destId="{B30EF26D-E4A4-46B8-B3E7-BEAA3D8A6AD8}" srcOrd="2" destOrd="0" presId="urn:microsoft.com/office/officeart/2005/8/layout/radial4"/>
    <dgm:cxn modelId="{1E32CFA3-034D-4E7A-A37E-5A5F7D271E00}" type="presParOf" srcId="{2A6D730F-0D8D-417F-B520-75587F36D428}" destId="{B52DA4BF-13BA-421C-A49F-157D176732C4}" srcOrd="3" destOrd="0" presId="urn:microsoft.com/office/officeart/2005/8/layout/radial4"/>
    <dgm:cxn modelId="{51B40E03-A48E-4024-8790-D5A9449DAD21}" type="presParOf" srcId="{2A6D730F-0D8D-417F-B520-75587F36D428}" destId="{9854956F-510E-40DC-BE52-A10FF681CB8F}" srcOrd="4" destOrd="0" presId="urn:microsoft.com/office/officeart/2005/8/layout/radial4"/>
    <dgm:cxn modelId="{FD235BFA-7F5F-404F-94E2-B54ECA958B9C}" type="presParOf" srcId="{2A6D730F-0D8D-417F-B520-75587F36D428}" destId="{A113AC33-0935-44B8-86A9-8DDD29CF3AB0}" srcOrd="5" destOrd="0" presId="urn:microsoft.com/office/officeart/2005/8/layout/radial4"/>
    <dgm:cxn modelId="{073780F6-23E5-4A88-AAA0-793AC2C6A060}" type="presParOf" srcId="{2A6D730F-0D8D-417F-B520-75587F36D428}" destId="{B885337B-9E79-4B61-B635-691AAD8B724E}" srcOrd="6" destOrd="0" presId="urn:microsoft.com/office/officeart/2005/8/layout/radial4"/>
    <dgm:cxn modelId="{B8039E43-4154-4647-890A-BFB0292E5197}" type="presParOf" srcId="{2A6D730F-0D8D-417F-B520-75587F36D428}" destId="{2FB9AF41-E473-4F87-B8C0-F097E6ACB19C}" srcOrd="7" destOrd="0" presId="urn:microsoft.com/office/officeart/2005/8/layout/radial4"/>
    <dgm:cxn modelId="{5CA80A55-CD17-4E6E-8B60-DB4192667714}" type="presParOf" srcId="{2A6D730F-0D8D-417F-B520-75587F36D428}" destId="{C731D712-9254-4AA5-8A10-44B2072FBE3A}" srcOrd="8" destOrd="0" presId="urn:microsoft.com/office/officeart/2005/8/layout/radial4"/>
    <dgm:cxn modelId="{AC3A04A2-FFBF-4ABB-8C24-0E729E8F63DE}" type="presParOf" srcId="{2A6D730F-0D8D-417F-B520-75587F36D428}" destId="{907272F2-3A3D-4A9A-BFC9-A52F7D6D2984}" srcOrd="9" destOrd="0" presId="urn:microsoft.com/office/officeart/2005/8/layout/radial4"/>
    <dgm:cxn modelId="{0047D33D-C11B-444B-9349-F41B51F4719D}" type="presParOf" srcId="{2A6D730F-0D8D-417F-B520-75587F36D428}" destId="{478AB625-771C-4E57-BC88-A2C255AC3A55}" srcOrd="10" destOrd="0" presId="urn:microsoft.com/office/officeart/2005/8/layout/radial4"/>
    <dgm:cxn modelId="{CDC75AA0-6DFB-4858-9ECB-B6F1BB70AE21}" type="presParOf" srcId="{2A6D730F-0D8D-417F-B520-75587F36D428}" destId="{64A776BE-74A9-4C7E-B188-5B7301D0DDAF}" srcOrd="11" destOrd="0" presId="urn:microsoft.com/office/officeart/2005/8/layout/radial4"/>
    <dgm:cxn modelId="{35050408-6389-43D4-8B71-D1DD29ABA535}" type="presParOf" srcId="{2A6D730F-0D8D-417F-B520-75587F36D428}" destId="{96886CA3-B864-48D5-9B43-4F8F3E2E73CF}"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9E14EF-EAE0-49FA-B84E-D74AFD00246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FDF0EDA-814F-4DF0-92AA-B4AA193557F0}">
      <dgm:prSet phldrT="[Text]"/>
      <dgm:spPr/>
      <dgm:t>
        <a:bodyPr/>
        <a:lstStyle/>
        <a:p>
          <a:r>
            <a:rPr lang="en-US" dirty="0">
              <a:latin typeface="Sniglet" panose="020B0604020202020204" charset="0"/>
            </a:rPr>
            <a:t>Informed Consent/ HIPAA</a:t>
          </a:r>
        </a:p>
      </dgm:t>
    </dgm:pt>
    <dgm:pt modelId="{41E45C49-ED09-4EBD-A7C9-3F1BE332E673}" type="parTrans" cxnId="{A97BB6E2-F6BB-4188-890F-A7B878947DB9}">
      <dgm:prSet/>
      <dgm:spPr/>
      <dgm:t>
        <a:bodyPr/>
        <a:lstStyle/>
        <a:p>
          <a:endParaRPr lang="en-US">
            <a:latin typeface="Sniglet" panose="020B0604020202020204" charset="0"/>
          </a:endParaRPr>
        </a:p>
      </dgm:t>
    </dgm:pt>
    <dgm:pt modelId="{0955C7D9-5189-4E81-84F2-5030F6B3B8AA}" type="sibTrans" cxnId="{A97BB6E2-F6BB-4188-890F-A7B878947DB9}">
      <dgm:prSet/>
      <dgm:spPr/>
      <dgm:t>
        <a:bodyPr/>
        <a:lstStyle/>
        <a:p>
          <a:endParaRPr lang="en-US">
            <a:latin typeface="Sniglet" panose="020B0604020202020204" charset="0"/>
          </a:endParaRPr>
        </a:p>
      </dgm:t>
    </dgm:pt>
    <dgm:pt modelId="{773EC2EC-ABE6-4C9F-A53B-69A5A844E5F1}">
      <dgm:prSet phldrT="[Text]"/>
      <dgm:spPr/>
      <dgm:t>
        <a:bodyPr/>
        <a:lstStyle/>
        <a:p>
          <a:r>
            <a:rPr lang="en-US" dirty="0">
              <a:latin typeface="Sniglet" panose="020B0604020202020204" charset="0"/>
            </a:rPr>
            <a:t>Administering a drug or device for research purposes</a:t>
          </a:r>
        </a:p>
      </dgm:t>
    </dgm:pt>
    <dgm:pt modelId="{9658B5BD-5258-4810-B128-479D9C8DFB2E}" type="parTrans" cxnId="{37549F0C-30AA-42A0-9615-A8D98BC426CA}">
      <dgm:prSet/>
      <dgm:spPr/>
      <dgm:t>
        <a:bodyPr/>
        <a:lstStyle/>
        <a:p>
          <a:endParaRPr lang="en-US">
            <a:latin typeface="Sniglet" panose="020B0604020202020204" charset="0"/>
          </a:endParaRPr>
        </a:p>
      </dgm:t>
    </dgm:pt>
    <dgm:pt modelId="{A636A7BC-311F-42D5-A834-B2120112F4A7}" type="sibTrans" cxnId="{37549F0C-30AA-42A0-9615-A8D98BC426CA}">
      <dgm:prSet/>
      <dgm:spPr/>
      <dgm:t>
        <a:bodyPr/>
        <a:lstStyle/>
        <a:p>
          <a:endParaRPr lang="en-US">
            <a:latin typeface="Sniglet" panose="020B0604020202020204" charset="0"/>
          </a:endParaRPr>
        </a:p>
      </dgm:t>
    </dgm:pt>
    <dgm:pt modelId="{130641EB-CCA1-443E-884C-3A5D61A2C57E}">
      <dgm:prSet phldrT="[Text]"/>
      <dgm:spPr/>
      <dgm:t>
        <a:bodyPr/>
        <a:lstStyle/>
        <a:p>
          <a:r>
            <a:rPr lang="en-US" dirty="0">
              <a:latin typeface="Sniglet" panose="020B0604020202020204" charset="0"/>
            </a:rPr>
            <a:t>Administering a clinical or behavioral intervention</a:t>
          </a:r>
        </a:p>
      </dgm:t>
    </dgm:pt>
    <dgm:pt modelId="{15D3ADF3-E352-4EF9-94BD-B83B99A29A8A}" type="parTrans" cxnId="{8CA6732B-FDDA-4C5A-A8F0-71B71804E577}">
      <dgm:prSet/>
      <dgm:spPr/>
      <dgm:t>
        <a:bodyPr/>
        <a:lstStyle/>
        <a:p>
          <a:endParaRPr lang="en-US">
            <a:latin typeface="Sniglet" panose="020B0604020202020204" charset="0"/>
          </a:endParaRPr>
        </a:p>
      </dgm:t>
    </dgm:pt>
    <dgm:pt modelId="{12CD66EA-BFCD-40F2-B2D6-228B882381DC}" type="sibTrans" cxnId="{8CA6732B-FDDA-4C5A-A8F0-71B71804E577}">
      <dgm:prSet/>
      <dgm:spPr/>
      <dgm:t>
        <a:bodyPr/>
        <a:lstStyle/>
        <a:p>
          <a:endParaRPr lang="en-US">
            <a:latin typeface="Sniglet" panose="020B0604020202020204" charset="0"/>
          </a:endParaRPr>
        </a:p>
      </dgm:t>
    </dgm:pt>
    <dgm:pt modelId="{07B74678-B8AB-46B4-A3CD-1AE54EC82C6D}">
      <dgm:prSet phldrT="[Text]"/>
      <dgm:spPr/>
      <dgm:t>
        <a:bodyPr/>
        <a:lstStyle/>
        <a:p>
          <a:r>
            <a:rPr lang="en-US" dirty="0">
              <a:latin typeface="Sniglet" panose="020B0604020202020204" charset="0"/>
            </a:rPr>
            <a:t>Alteration of IC/ HIPAA</a:t>
          </a:r>
        </a:p>
      </dgm:t>
    </dgm:pt>
    <dgm:pt modelId="{DE8E8A28-80BD-4B79-BC49-EA5620EBEB77}" type="parTrans" cxnId="{E30F6B86-2E90-4422-81F9-2FCC084376A8}">
      <dgm:prSet/>
      <dgm:spPr/>
      <dgm:t>
        <a:bodyPr/>
        <a:lstStyle/>
        <a:p>
          <a:endParaRPr lang="en-US">
            <a:latin typeface="Sniglet" panose="020B0604020202020204" charset="0"/>
          </a:endParaRPr>
        </a:p>
      </dgm:t>
    </dgm:pt>
    <dgm:pt modelId="{34C2E0FF-2969-4F19-951D-34BAD0FF2633}" type="sibTrans" cxnId="{E30F6B86-2E90-4422-81F9-2FCC084376A8}">
      <dgm:prSet/>
      <dgm:spPr/>
      <dgm:t>
        <a:bodyPr/>
        <a:lstStyle/>
        <a:p>
          <a:endParaRPr lang="en-US">
            <a:latin typeface="Sniglet" panose="020B0604020202020204" charset="0"/>
          </a:endParaRPr>
        </a:p>
      </dgm:t>
    </dgm:pt>
    <dgm:pt modelId="{185E692B-7DDE-419F-92D3-AC194AD7374F}">
      <dgm:prSet phldrT="[Text]"/>
      <dgm:spPr/>
      <dgm:t>
        <a:bodyPr/>
        <a:lstStyle/>
        <a:p>
          <a:r>
            <a:rPr lang="en-US" dirty="0">
              <a:latin typeface="Sniglet" panose="020B0604020202020204" charset="0"/>
            </a:rPr>
            <a:t>Must be minimal risk as determined by the IRB</a:t>
          </a:r>
        </a:p>
      </dgm:t>
    </dgm:pt>
    <dgm:pt modelId="{0EA4BC09-11DD-451C-9646-1E08ADFA4798}" type="parTrans" cxnId="{2625173B-B45B-4D69-806D-A1440AFFD24A}">
      <dgm:prSet/>
      <dgm:spPr/>
      <dgm:t>
        <a:bodyPr/>
        <a:lstStyle/>
        <a:p>
          <a:endParaRPr lang="en-US">
            <a:latin typeface="Sniglet" panose="020B0604020202020204" charset="0"/>
          </a:endParaRPr>
        </a:p>
      </dgm:t>
    </dgm:pt>
    <dgm:pt modelId="{63E9F89D-962E-462D-8288-6E1FC3473F69}" type="sibTrans" cxnId="{2625173B-B45B-4D69-806D-A1440AFFD24A}">
      <dgm:prSet/>
      <dgm:spPr/>
      <dgm:t>
        <a:bodyPr/>
        <a:lstStyle/>
        <a:p>
          <a:endParaRPr lang="en-US">
            <a:latin typeface="Sniglet" panose="020B0604020202020204" charset="0"/>
          </a:endParaRPr>
        </a:p>
      </dgm:t>
    </dgm:pt>
    <dgm:pt modelId="{AB3341E8-ECFF-4D52-A69F-619370CC5C45}">
      <dgm:prSet phldrT="[Text]"/>
      <dgm:spPr/>
      <dgm:t>
        <a:bodyPr/>
        <a:lstStyle/>
        <a:p>
          <a:r>
            <a:rPr lang="en-US" dirty="0">
              <a:latin typeface="Sniglet" panose="020B0604020202020204" charset="0"/>
            </a:rPr>
            <a:t>Participants given option to opt out because intervention is being implemented across a whole hospital or health system</a:t>
          </a:r>
        </a:p>
      </dgm:t>
    </dgm:pt>
    <dgm:pt modelId="{0BBB7FFA-D88B-446E-8532-6E114538D4F7}" type="parTrans" cxnId="{A3771A38-35EA-4525-9B56-08C2B69D9677}">
      <dgm:prSet/>
      <dgm:spPr/>
      <dgm:t>
        <a:bodyPr/>
        <a:lstStyle/>
        <a:p>
          <a:endParaRPr lang="en-US">
            <a:latin typeface="Sniglet" panose="020B0604020202020204" charset="0"/>
          </a:endParaRPr>
        </a:p>
      </dgm:t>
    </dgm:pt>
    <dgm:pt modelId="{CA65642F-AE1F-4D47-8545-6AB81E71E587}" type="sibTrans" cxnId="{A3771A38-35EA-4525-9B56-08C2B69D9677}">
      <dgm:prSet/>
      <dgm:spPr/>
      <dgm:t>
        <a:bodyPr/>
        <a:lstStyle/>
        <a:p>
          <a:endParaRPr lang="en-US">
            <a:latin typeface="Sniglet" panose="020B0604020202020204" charset="0"/>
          </a:endParaRPr>
        </a:p>
      </dgm:t>
    </dgm:pt>
    <dgm:pt modelId="{439622D2-6659-4CE1-B0C2-E151ECF0401D}">
      <dgm:prSet phldrT="[Text]"/>
      <dgm:spPr/>
      <dgm:t>
        <a:bodyPr/>
        <a:lstStyle/>
        <a:p>
          <a:r>
            <a:rPr lang="en-US" dirty="0">
              <a:latin typeface="Sniglet" panose="020B0604020202020204" charset="0"/>
            </a:rPr>
            <a:t>Waiver of Documentation of IC</a:t>
          </a:r>
        </a:p>
      </dgm:t>
    </dgm:pt>
    <dgm:pt modelId="{85221A6C-6ACF-4125-9573-2BFC5599F31F}" type="parTrans" cxnId="{D6319A49-E5C3-49CE-B234-84F375FF3A90}">
      <dgm:prSet/>
      <dgm:spPr/>
      <dgm:t>
        <a:bodyPr/>
        <a:lstStyle/>
        <a:p>
          <a:endParaRPr lang="en-US">
            <a:latin typeface="Sniglet" panose="020B0604020202020204" charset="0"/>
          </a:endParaRPr>
        </a:p>
      </dgm:t>
    </dgm:pt>
    <dgm:pt modelId="{713899F0-8537-4DCA-9660-CE428696774D}" type="sibTrans" cxnId="{D6319A49-E5C3-49CE-B234-84F375FF3A90}">
      <dgm:prSet/>
      <dgm:spPr/>
      <dgm:t>
        <a:bodyPr/>
        <a:lstStyle/>
        <a:p>
          <a:endParaRPr lang="en-US">
            <a:latin typeface="Sniglet" panose="020B0604020202020204" charset="0"/>
          </a:endParaRPr>
        </a:p>
      </dgm:t>
    </dgm:pt>
    <dgm:pt modelId="{C0A9ED5D-6DA3-4B09-9316-EBC3DC546032}">
      <dgm:prSet phldrT="[Text]"/>
      <dgm:spPr/>
      <dgm:t>
        <a:bodyPr/>
        <a:lstStyle/>
        <a:p>
          <a:r>
            <a:rPr lang="en-US" dirty="0">
              <a:latin typeface="Sniglet" panose="020B0604020202020204" charset="0"/>
            </a:rPr>
            <a:t>Retrospective chart review</a:t>
          </a:r>
        </a:p>
      </dgm:t>
    </dgm:pt>
    <dgm:pt modelId="{BBEF177B-E521-4AB2-AF7C-9E560742CAF5}" type="parTrans" cxnId="{FD8E57AB-A349-4C29-9886-28954CD54238}">
      <dgm:prSet/>
      <dgm:spPr/>
      <dgm:t>
        <a:bodyPr/>
        <a:lstStyle/>
        <a:p>
          <a:endParaRPr lang="en-US">
            <a:latin typeface="Sniglet" panose="020B0604020202020204" charset="0"/>
          </a:endParaRPr>
        </a:p>
      </dgm:t>
    </dgm:pt>
    <dgm:pt modelId="{9143F6AC-8D8B-4B8C-B5A7-414EA3B30D1C}" type="sibTrans" cxnId="{FD8E57AB-A349-4C29-9886-28954CD54238}">
      <dgm:prSet/>
      <dgm:spPr/>
      <dgm:t>
        <a:bodyPr/>
        <a:lstStyle/>
        <a:p>
          <a:endParaRPr lang="en-US">
            <a:latin typeface="Sniglet" panose="020B0604020202020204" charset="0"/>
          </a:endParaRPr>
        </a:p>
      </dgm:t>
    </dgm:pt>
    <dgm:pt modelId="{247E15CF-508F-4172-8DE7-E96E6E89FF9E}">
      <dgm:prSet phldrT="[Text]"/>
      <dgm:spPr/>
      <dgm:t>
        <a:bodyPr/>
        <a:lstStyle/>
        <a:p>
          <a:r>
            <a:rPr lang="en-US" dirty="0">
              <a:latin typeface="Sniglet" panose="020B0604020202020204" charset="0"/>
            </a:rPr>
            <a:t>Collection of archived tissue clinical specimens</a:t>
          </a:r>
        </a:p>
      </dgm:t>
    </dgm:pt>
    <dgm:pt modelId="{BADC75BE-3B6B-4962-BAD3-9EF348CFF724}" type="parTrans" cxnId="{9E00E80E-DEC7-46DE-929E-16D906E93B2C}">
      <dgm:prSet/>
      <dgm:spPr/>
      <dgm:t>
        <a:bodyPr/>
        <a:lstStyle/>
        <a:p>
          <a:endParaRPr lang="en-US">
            <a:latin typeface="Sniglet" panose="020B0604020202020204" charset="0"/>
          </a:endParaRPr>
        </a:p>
      </dgm:t>
    </dgm:pt>
    <dgm:pt modelId="{2DE826B2-B757-4766-B2E2-F7C5690EDCB0}" type="sibTrans" cxnId="{9E00E80E-DEC7-46DE-929E-16D906E93B2C}">
      <dgm:prSet/>
      <dgm:spPr/>
      <dgm:t>
        <a:bodyPr/>
        <a:lstStyle/>
        <a:p>
          <a:endParaRPr lang="en-US">
            <a:latin typeface="Sniglet" panose="020B0604020202020204" charset="0"/>
          </a:endParaRPr>
        </a:p>
      </dgm:t>
    </dgm:pt>
    <dgm:pt modelId="{6245B58F-667A-4E4F-9E54-EDCDDA957866}">
      <dgm:prSet phldrT="[Text]"/>
      <dgm:spPr/>
      <dgm:t>
        <a:bodyPr/>
        <a:lstStyle/>
        <a:p>
          <a:r>
            <a:rPr lang="en-US" dirty="0">
              <a:latin typeface="Sniglet" panose="020B0604020202020204" charset="0"/>
            </a:rPr>
            <a:t>Waiver of IC and HIPAA</a:t>
          </a:r>
        </a:p>
      </dgm:t>
    </dgm:pt>
    <dgm:pt modelId="{E08D0F4B-83BE-4CEB-91F3-F05DD051B55C}" type="parTrans" cxnId="{8EEB994D-85E3-4983-98BC-03DE1D95154A}">
      <dgm:prSet/>
      <dgm:spPr/>
      <dgm:t>
        <a:bodyPr/>
        <a:lstStyle/>
        <a:p>
          <a:endParaRPr lang="en-US">
            <a:latin typeface="Sniglet" panose="020B0604020202020204" charset="0"/>
          </a:endParaRPr>
        </a:p>
      </dgm:t>
    </dgm:pt>
    <dgm:pt modelId="{C9996250-5641-4E74-A687-1B5900E08F07}" type="sibTrans" cxnId="{8EEB994D-85E3-4983-98BC-03DE1D95154A}">
      <dgm:prSet/>
      <dgm:spPr/>
      <dgm:t>
        <a:bodyPr/>
        <a:lstStyle/>
        <a:p>
          <a:endParaRPr lang="en-US">
            <a:latin typeface="Sniglet" panose="020B0604020202020204" charset="0"/>
          </a:endParaRPr>
        </a:p>
      </dgm:t>
    </dgm:pt>
    <dgm:pt modelId="{4786E774-C106-4CBD-8E7A-60A1B9332E61}">
      <dgm:prSet phldrT="[Text]"/>
      <dgm:spPr/>
      <dgm:t>
        <a:bodyPr/>
        <a:lstStyle/>
        <a:p>
          <a:r>
            <a:rPr lang="en-US" dirty="0">
              <a:latin typeface="Sniglet" panose="020B0604020202020204" charset="0"/>
            </a:rPr>
            <a:t>Interviews, Focus Groups, Surveys, Questionnaires</a:t>
          </a:r>
        </a:p>
      </dgm:t>
    </dgm:pt>
    <dgm:pt modelId="{23454E92-C80D-4466-989E-03D02221855A}" type="parTrans" cxnId="{54A12012-CA94-424F-8FE5-0FC7AA181A5E}">
      <dgm:prSet/>
      <dgm:spPr/>
      <dgm:t>
        <a:bodyPr/>
        <a:lstStyle/>
        <a:p>
          <a:endParaRPr lang="en-US">
            <a:latin typeface="Sniglet" panose="020B0604020202020204" charset="0"/>
          </a:endParaRPr>
        </a:p>
      </dgm:t>
    </dgm:pt>
    <dgm:pt modelId="{4A2C17E4-B5E4-43B0-A686-02CA5E7EFD66}" type="sibTrans" cxnId="{54A12012-CA94-424F-8FE5-0FC7AA181A5E}">
      <dgm:prSet/>
      <dgm:spPr/>
      <dgm:t>
        <a:bodyPr/>
        <a:lstStyle/>
        <a:p>
          <a:endParaRPr lang="en-US">
            <a:latin typeface="Sniglet" panose="020B0604020202020204" charset="0"/>
          </a:endParaRPr>
        </a:p>
      </dgm:t>
    </dgm:pt>
    <dgm:pt modelId="{F8D530C3-07AD-4839-9A5D-7DB2F2437696}">
      <dgm:prSet phldrT="[Text]"/>
      <dgm:spPr/>
      <dgm:t>
        <a:bodyPr/>
        <a:lstStyle/>
        <a:p>
          <a:r>
            <a:rPr lang="en-US" dirty="0">
              <a:latin typeface="Sniglet" panose="020B0604020202020204" charset="0"/>
            </a:rPr>
            <a:t>Prospective chart review plus phone survey</a:t>
          </a:r>
        </a:p>
      </dgm:t>
    </dgm:pt>
    <dgm:pt modelId="{B43AC401-6330-4A86-A6AD-1DFAF0A82440}" type="parTrans" cxnId="{7DBD1628-A009-4672-9741-A96089F9CB0F}">
      <dgm:prSet/>
      <dgm:spPr/>
      <dgm:t>
        <a:bodyPr/>
        <a:lstStyle/>
        <a:p>
          <a:endParaRPr lang="en-US">
            <a:latin typeface="Sniglet" panose="020B0604020202020204" charset="0"/>
          </a:endParaRPr>
        </a:p>
      </dgm:t>
    </dgm:pt>
    <dgm:pt modelId="{BE90BB81-372C-4537-B587-FD1F64C383E7}" type="sibTrans" cxnId="{7DBD1628-A009-4672-9741-A96089F9CB0F}">
      <dgm:prSet/>
      <dgm:spPr/>
      <dgm:t>
        <a:bodyPr/>
        <a:lstStyle/>
        <a:p>
          <a:endParaRPr lang="en-US">
            <a:latin typeface="Sniglet" panose="020B0604020202020204" charset="0"/>
          </a:endParaRPr>
        </a:p>
      </dgm:t>
    </dgm:pt>
    <dgm:pt modelId="{77FEA050-C1EC-4BFE-9CBA-7281F3010628}">
      <dgm:prSet phldrT="[Text]"/>
      <dgm:spPr/>
      <dgm:t>
        <a:bodyPr/>
        <a:lstStyle/>
        <a:p>
          <a:r>
            <a:rPr lang="en-US" dirty="0">
              <a:latin typeface="Sniglet" panose="020B0604020202020204" charset="0"/>
            </a:rPr>
            <a:t>Non-invasive collection of specimens such as saliva, teeth, etc. </a:t>
          </a:r>
        </a:p>
      </dgm:t>
    </dgm:pt>
    <dgm:pt modelId="{CA282765-88D9-469A-ADA8-231658F06A95}" type="parTrans" cxnId="{84AB2C78-0513-4708-9569-0F486F963CBB}">
      <dgm:prSet/>
      <dgm:spPr/>
      <dgm:t>
        <a:bodyPr/>
        <a:lstStyle/>
        <a:p>
          <a:endParaRPr lang="en-US">
            <a:latin typeface="Sniglet" panose="020B0604020202020204" charset="0"/>
          </a:endParaRPr>
        </a:p>
      </dgm:t>
    </dgm:pt>
    <dgm:pt modelId="{B46AE51A-810B-46CE-BDA2-8ABA869A2CB1}" type="sibTrans" cxnId="{84AB2C78-0513-4708-9569-0F486F963CBB}">
      <dgm:prSet/>
      <dgm:spPr/>
      <dgm:t>
        <a:bodyPr/>
        <a:lstStyle/>
        <a:p>
          <a:endParaRPr lang="en-US">
            <a:latin typeface="Sniglet" panose="020B0604020202020204" charset="0"/>
          </a:endParaRPr>
        </a:p>
      </dgm:t>
    </dgm:pt>
    <dgm:pt modelId="{21852AF3-FA55-4DD2-9C56-219F03561114}" type="pres">
      <dgm:prSet presAssocID="{A39E14EF-EAE0-49FA-B84E-D74AFD002468}" presName="Name0" presStyleCnt="0">
        <dgm:presLayoutVars>
          <dgm:dir/>
          <dgm:animLvl val="lvl"/>
          <dgm:resizeHandles val="exact"/>
        </dgm:presLayoutVars>
      </dgm:prSet>
      <dgm:spPr/>
      <dgm:t>
        <a:bodyPr/>
        <a:lstStyle/>
        <a:p>
          <a:endParaRPr lang="en-US"/>
        </a:p>
      </dgm:t>
    </dgm:pt>
    <dgm:pt modelId="{F6AC65A3-431A-4C25-8237-9ED45B32E482}" type="pres">
      <dgm:prSet presAssocID="{EFDF0EDA-814F-4DF0-92AA-B4AA193557F0}" presName="linNode" presStyleCnt="0"/>
      <dgm:spPr/>
    </dgm:pt>
    <dgm:pt modelId="{E3CAB442-F4DA-4F38-8354-3569A2857301}" type="pres">
      <dgm:prSet presAssocID="{EFDF0EDA-814F-4DF0-92AA-B4AA193557F0}" presName="parentText" presStyleLbl="node1" presStyleIdx="0" presStyleCnt="4">
        <dgm:presLayoutVars>
          <dgm:chMax val="1"/>
          <dgm:bulletEnabled val="1"/>
        </dgm:presLayoutVars>
      </dgm:prSet>
      <dgm:spPr/>
      <dgm:t>
        <a:bodyPr/>
        <a:lstStyle/>
        <a:p>
          <a:endParaRPr lang="en-US"/>
        </a:p>
      </dgm:t>
    </dgm:pt>
    <dgm:pt modelId="{39297E0F-BB8D-4A7C-846D-44FF659AD496}" type="pres">
      <dgm:prSet presAssocID="{EFDF0EDA-814F-4DF0-92AA-B4AA193557F0}" presName="descendantText" presStyleLbl="alignAccFollowNode1" presStyleIdx="0" presStyleCnt="4">
        <dgm:presLayoutVars>
          <dgm:bulletEnabled val="1"/>
        </dgm:presLayoutVars>
      </dgm:prSet>
      <dgm:spPr/>
      <dgm:t>
        <a:bodyPr/>
        <a:lstStyle/>
        <a:p>
          <a:endParaRPr lang="en-US"/>
        </a:p>
      </dgm:t>
    </dgm:pt>
    <dgm:pt modelId="{E3B089DF-DD44-4A88-982C-BBABBCB1C75D}" type="pres">
      <dgm:prSet presAssocID="{0955C7D9-5189-4E81-84F2-5030F6B3B8AA}" presName="sp" presStyleCnt="0"/>
      <dgm:spPr/>
    </dgm:pt>
    <dgm:pt modelId="{69CE24B4-3655-4610-B66B-A5939C318BD4}" type="pres">
      <dgm:prSet presAssocID="{07B74678-B8AB-46B4-A3CD-1AE54EC82C6D}" presName="linNode" presStyleCnt="0"/>
      <dgm:spPr/>
    </dgm:pt>
    <dgm:pt modelId="{0B9A84FE-3D75-4DFE-83C4-06B35E6A4EAB}" type="pres">
      <dgm:prSet presAssocID="{07B74678-B8AB-46B4-A3CD-1AE54EC82C6D}" presName="parentText" presStyleLbl="node1" presStyleIdx="1" presStyleCnt="4">
        <dgm:presLayoutVars>
          <dgm:chMax val="1"/>
          <dgm:bulletEnabled val="1"/>
        </dgm:presLayoutVars>
      </dgm:prSet>
      <dgm:spPr/>
      <dgm:t>
        <a:bodyPr/>
        <a:lstStyle/>
        <a:p>
          <a:endParaRPr lang="en-US"/>
        </a:p>
      </dgm:t>
    </dgm:pt>
    <dgm:pt modelId="{D3D5FADE-CE88-4131-9A9B-357C454E607D}" type="pres">
      <dgm:prSet presAssocID="{07B74678-B8AB-46B4-A3CD-1AE54EC82C6D}" presName="descendantText" presStyleLbl="alignAccFollowNode1" presStyleIdx="1" presStyleCnt="4">
        <dgm:presLayoutVars>
          <dgm:bulletEnabled val="1"/>
        </dgm:presLayoutVars>
      </dgm:prSet>
      <dgm:spPr/>
      <dgm:t>
        <a:bodyPr/>
        <a:lstStyle/>
        <a:p>
          <a:endParaRPr lang="en-US"/>
        </a:p>
      </dgm:t>
    </dgm:pt>
    <dgm:pt modelId="{642BCFE7-166F-4EA9-86B7-0AB6DF3F7034}" type="pres">
      <dgm:prSet presAssocID="{34C2E0FF-2969-4F19-951D-34BAD0FF2633}" presName="sp" presStyleCnt="0"/>
      <dgm:spPr/>
    </dgm:pt>
    <dgm:pt modelId="{B99C2A9C-AB26-4132-A8CA-6F46187CAFAD}" type="pres">
      <dgm:prSet presAssocID="{439622D2-6659-4CE1-B0C2-E151ECF0401D}" presName="linNode" presStyleCnt="0"/>
      <dgm:spPr/>
    </dgm:pt>
    <dgm:pt modelId="{CF685208-6D72-4690-9B89-61D7F605AD79}" type="pres">
      <dgm:prSet presAssocID="{439622D2-6659-4CE1-B0C2-E151ECF0401D}" presName="parentText" presStyleLbl="node1" presStyleIdx="2" presStyleCnt="4">
        <dgm:presLayoutVars>
          <dgm:chMax val="1"/>
          <dgm:bulletEnabled val="1"/>
        </dgm:presLayoutVars>
      </dgm:prSet>
      <dgm:spPr/>
      <dgm:t>
        <a:bodyPr/>
        <a:lstStyle/>
        <a:p>
          <a:endParaRPr lang="en-US"/>
        </a:p>
      </dgm:t>
    </dgm:pt>
    <dgm:pt modelId="{F0A9D69C-7746-4AA6-BF5E-623D2E136F6A}" type="pres">
      <dgm:prSet presAssocID="{439622D2-6659-4CE1-B0C2-E151ECF0401D}" presName="descendantText" presStyleLbl="alignAccFollowNode1" presStyleIdx="2" presStyleCnt="4">
        <dgm:presLayoutVars>
          <dgm:bulletEnabled val="1"/>
        </dgm:presLayoutVars>
      </dgm:prSet>
      <dgm:spPr/>
      <dgm:t>
        <a:bodyPr/>
        <a:lstStyle/>
        <a:p>
          <a:endParaRPr lang="en-US"/>
        </a:p>
      </dgm:t>
    </dgm:pt>
    <dgm:pt modelId="{7566F731-8259-4549-BF44-2E002AD4AB2D}" type="pres">
      <dgm:prSet presAssocID="{713899F0-8537-4DCA-9660-CE428696774D}" presName="sp" presStyleCnt="0"/>
      <dgm:spPr/>
    </dgm:pt>
    <dgm:pt modelId="{3EB773B4-D31C-4D15-8F1C-8E407FDA34C9}" type="pres">
      <dgm:prSet presAssocID="{6245B58F-667A-4E4F-9E54-EDCDDA957866}" presName="linNode" presStyleCnt="0"/>
      <dgm:spPr/>
    </dgm:pt>
    <dgm:pt modelId="{B4C3BCF2-B9F3-4286-967A-BB6D0033600A}" type="pres">
      <dgm:prSet presAssocID="{6245B58F-667A-4E4F-9E54-EDCDDA957866}" presName="parentText" presStyleLbl="node1" presStyleIdx="3" presStyleCnt="4">
        <dgm:presLayoutVars>
          <dgm:chMax val="1"/>
          <dgm:bulletEnabled val="1"/>
        </dgm:presLayoutVars>
      </dgm:prSet>
      <dgm:spPr/>
      <dgm:t>
        <a:bodyPr/>
        <a:lstStyle/>
        <a:p>
          <a:endParaRPr lang="en-US"/>
        </a:p>
      </dgm:t>
    </dgm:pt>
    <dgm:pt modelId="{00CE90B6-2F3F-4933-82D4-B1E44DB580B0}" type="pres">
      <dgm:prSet presAssocID="{6245B58F-667A-4E4F-9E54-EDCDDA957866}" presName="descendantText" presStyleLbl="alignAccFollowNode1" presStyleIdx="3" presStyleCnt="4">
        <dgm:presLayoutVars>
          <dgm:bulletEnabled val="1"/>
        </dgm:presLayoutVars>
      </dgm:prSet>
      <dgm:spPr/>
      <dgm:t>
        <a:bodyPr/>
        <a:lstStyle/>
        <a:p>
          <a:endParaRPr lang="en-US"/>
        </a:p>
      </dgm:t>
    </dgm:pt>
  </dgm:ptLst>
  <dgm:cxnLst>
    <dgm:cxn modelId="{0CB1D7A4-C3CD-4D01-B87E-3B9044BF27B4}" type="presOf" srcId="{773EC2EC-ABE6-4C9F-A53B-69A5A844E5F1}" destId="{39297E0F-BB8D-4A7C-846D-44FF659AD496}" srcOrd="0" destOrd="0" presId="urn:microsoft.com/office/officeart/2005/8/layout/vList5"/>
    <dgm:cxn modelId="{2625173B-B45B-4D69-806D-A1440AFFD24A}" srcId="{07B74678-B8AB-46B4-A3CD-1AE54EC82C6D}" destId="{185E692B-7DDE-419F-92D3-AC194AD7374F}" srcOrd="0" destOrd="0" parTransId="{0EA4BC09-11DD-451C-9646-1E08ADFA4798}" sibTransId="{63E9F89D-962E-462D-8288-6E1FC3473F69}"/>
    <dgm:cxn modelId="{37549F0C-30AA-42A0-9615-A8D98BC426CA}" srcId="{EFDF0EDA-814F-4DF0-92AA-B4AA193557F0}" destId="{773EC2EC-ABE6-4C9F-A53B-69A5A844E5F1}" srcOrd="0" destOrd="0" parTransId="{9658B5BD-5258-4810-B128-479D9C8DFB2E}" sibTransId="{A636A7BC-311F-42D5-A834-B2120112F4A7}"/>
    <dgm:cxn modelId="{18248171-8E2B-4D22-A418-9C1A8C396951}" type="presOf" srcId="{6245B58F-667A-4E4F-9E54-EDCDDA957866}" destId="{B4C3BCF2-B9F3-4286-967A-BB6D0033600A}" srcOrd="0" destOrd="0" presId="urn:microsoft.com/office/officeart/2005/8/layout/vList5"/>
    <dgm:cxn modelId="{7389174F-D259-4A2A-A23C-EBB107BEEBEE}" type="presOf" srcId="{77FEA050-C1EC-4BFE-9CBA-7281F3010628}" destId="{F0A9D69C-7746-4AA6-BF5E-623D2E136F6A}" srcOrd="0" destOrd="2" presId="urn:microsoft.com/office/officeart/2005/8/layout/vList5"/>
    <dgm:cxn modelId="{A289D8FC-93D2-4333-A8A2-D50DA8B8DF85}" type="presOf" srcId="{C0A9ED5D-6DA3-4B09-9316-EBC3DC546032}" destId="{00CE90B6-2F3F-4933-82D4-B1E44DB580B0}" srcOrd="0" destOrd="0" presId="urn:microsoft.com/office/officeart/2005/8/layout/vList5"/>
    <dgm:cxn modelId="{CD9BE882-A791-49AE-9916-FDC6E8715541}" type="presOf" srcId="{AB3341E8-ECFF-4D52-A69F-619370CC5C45}" destId="{D3D5FADE-CE88-4131-9A9B-357C454E607D}" srcOrd="0" destOrd="1" presId="urn:microsoft.com/office/officeart/2005/8/layout/vList5"/>
    <dgm:cxn modelId="{8CA6732B-FDDA-4C5A-A8F0-71B71804E577}" srcId="{EFDF0EDA-814F-4DF0-92AA-B4AA193557F0}" destId="{130641EB-CCA1-443E-884C-3A5D61A2C57E}" srcOrd="1" destOrd="0" parTransId="{15D3ADF3-E352-4EF9-94BD-B83B99A29A8A}" sibTransId="{12CD66EA-BFCD-40F2-B2D6-228B882381DC}"/>
    <dgm:cxn modelId="{408A5185-395F-4315-8421-8FB59398DF02}" type="presOf" srcId="{439622D2-6659-4CE1-B0C2-E151ECF0401D}" destId="{CF685208-6D72-4690-9B89-61D7F605AD79}" srcOrd="0" destOrd="0" presId="urn:microsoft.com/office/officeart/2005/8/layout/vList5"/>
    <dgm:cxn modelId="{0E55218D-D049-4A3A-8071-42094C9272CB}" type="presOf" srcId="{4786E774-C106-4CBD-8E7A-60A1B9332E61}" destId="{F0A9D69C-7746-4AA6-BF5E-623D2E136F6A}" srcOrd="0" destOrd="0" presId="urn:microsoft.com/office/officeart/2005/8/layout/vList5"/>
    <dgm:cxn modelId="{8EEB994D-85E3-4983-98BC-03DE1D95154A}" srcId="{A39E14EF-EAE0-49FA-B84E-D74AFD002468}" destId="{6245B58F-667A-4E4F-9E54-EDCDDA957866}" srcOrd="3" destOrd="0" parTransId="{E08D0F4B-83BE-4CEB-91F3-F05DD051B55C}" sibTransId="{C9996250-5641-4E74-A687-1B5900E08F07}"/>
    <dgm:cxn modelId="{A3771A38-35EA-4525-9B56-08C2B69D9677}" srcId="{07B74678-B8AB-46B4-A3CD-1AE54EC82C6D}" destId="{AB3341E8-ECFF-4D52-A69F-619370CC5C45}" srcOrd="1" destOrd="0" parTransId="{0BBB7FFA-D88B-446E-8532-6E114538D4F7}" sibTransId="{CA65642F-AE1F-4D47-8545-6AB81E71E587}"/>
    <dgm:cxn modelId="{84AB2C78-0513-4708-9569-0F486F963CBB}" srcId="{439622D2-6659-4CE1-B0C2-E151ECF0401D}" destId="{77FEA050-C1EC-4BFE-9CBA-7281F3010628}" srcOrd="2" destOrd="0" parTransId="{CA282765-88D9-469A-ADA8-231658F06A95}" sibTransId="{B46AE51A-810B-46CE-BDA2-8ABA869A2CB1}"/>
    <dgm:cxn modelId="{7DBD1628-A009-4672-9741-A96089F9CB0F}" srcId="{439622D2-6659-4CE1-B0C2-E151ECF0401D}" destId="{F8D530C3-07AD-4839-9A5D-7DB2F2437696}" srcOrd="1" destOrd="0" parTransId="{B43AC401-6330-4A86-A6AD-1DFAF0A82440}" sibTransId="{BE90BB81-372C-4537-B587-FD1F64C383E7}"/>
    <dgm:cxn modelId="{FD8E57AB-A349-4C29-9886-28954CD54238}" srcId="{6245B58F-667A-4E4F-9E54-EDCDDA957866}" destId="{C0A9ED5D-6DA3-4B09-9316-EBC3DC546032}" srcOrd="0" destOrd="0" parTransId="{BBEF177B-E521-4AB2-AF7C-9E560742CAF5}" sibTransId="{9143F6AC-8D8B-4B8C-B5A7-414EA3B30D1C}"/>
    <dgm:cxn modelId="{9AE45592-143C-4504-8F02-1B1404E4A790}" type="presOf" srcId="{EFDF0EDA-814F-4DF0-92AA-B4AA193557F0}" destId="{E3CAB442-F4DA-4F38-8354-3569A2857301}" srcOrd="0" destOrd="0" presId="urn:microsoft.com/office/officeart/2005/8/layout/vList5"/>
    <dgm:cxn modelId="{54A12012-CA94-424F-8FE5-0FC7AA181A5E}" srcId="{439622D2-6659-4CE1-B0C2-E151ECF0401D}" destId="{4786E774-C106-4CBD-8E7A-60A1B9332E61}" srcOrd="0" destOrd="0" parTransId="{23454E92-C80D-4466-989E-03D02221855A}" sibTransId="{4A2C17E4-B5E4-43B0-A686-02CA5E7EFD66}"/>
    <dgm:cxn modelId="{D6319A49-E5C3-49CE-B234-84F375FF3A90}" srcId="{A39E14EF-EAE0-49FA-B84E-D74AFD002468}" destId="{439622D2-6659-4CE1-B0C2-E151ECF0401D}" srcOrd="2" destOrd="0" parTransId="{85221A6C-6ACF-4125-9573-2BFC5599F31F}" sibTransId="{713899F0-8537-4DCA-9660-CE428696774D}"/>
    <dgm:cxn modelId="{9E00E80E-DEC7-46DE-929E-16D906E93B2C}" srcId="{6245B58F-667A-4E4F-9E54-EDCDDA957866}" destId="{247E15CF-508F-4172-8DE7-E96E6E89FF9E}" srcOrd="1" destOrd="0" parTransId="{BADC75BE-3B6B-4962-BAD3-9EF348CFF724}" sibTransId="{2DE826B2-B757-4766-B2E2-F7C5690EDCB0}"/>
    <dgm:cxn modelId="{1B6655BD-844F-4763-B4F0-402EE280A472}" type="presOf" srcId="{A39E14EF-EAE0-49FA-B84E-D74AFD002468}" destId="{21852AF3-FA55-4DD2-9C56-219F03561114}" srcOrd="0" destOrd="0" presId="urn:microsoft.com/office/officeart/2005/8/layout/vList5"/>
    <dgm:cxn modelId="{547A68E2-4836-42F9-904D-F0917E8B9BE7}" type="presOf" srcId="{07B74678-B8AB-46B4-A3CD-1AE54EC82C6D}" destId="{0B9A84FE-3D75-4DFE-83C4-06B35E6A4EAB}" srcOrd="0" destOrd="0" presId="urn:microsoft.com/office/officeart/2005/8/layout/vList5"/>
    <dgm:cxn modelId="{C7FC54A2-2BBA-4124-A6AC-BB57D35AAB6C}" type="presOf" srcId="{130641EB-CCA1-443E-884C-3A5D61A2C57E}" destId="{39297E0F-BB8D-4A7C-846D-44FF659AD496}" srcOrd="0" destOrd="1" presId="urn:microsoft.com/office/officeart/2005/8/layout/vList5"/>
    <dgm:cxn modelId="{449C53FC-AF52-4E82-B5E3-C0A73BF090FE}" type="presOf" srcId="{247E15CF-508F-4172-8DE7-E96E6E89FF9E}" destId="{00CE90B6-2F3F-4933-82D4-B1E44DB580B0}" srcOrd="0" destOrd="1" presId="urn:microsoft.com/office/officeart/2005/8/layout/vList5"/>
    <dgm:cxn modelId="{541709BC-E33B-4C39-9C45-957049450618}" type="presOf" srcId="{185E692B-7DDE-419F-92D3-AC194AD7374F}" destId="{D3D5FADE-CE88-4131-9A9B-357C454E607D}" srcOrd="0" destOrd="0" presId="urn:microsoft.com/office/officeart/2005/8/layout/vList5"/>
    <dgm:cxn modelId="{A97BB6E2-F6BB-4188-890F-A7B878947DB9}" srcId="{A39E14EF-EAE0-49FA-B84E-D74AFD002468}" destId="{EFDF0EDA-814F-4DF0-92AA-B4AA193557F0}" srcOrd="0" destOrd="0" parTransId="{41E45C49-ED09-4EBD-A7C9-3F1BE332E673}" sibTransId="{0955C7D9-5189-4E81-84F2-5030F6B3B8AA}"/>
    <dgm:cxn modelId="{7A62A2C0-7DF1-40FB-9812-FDD62CE33A6D}" type="presOf" srcId="{F8D530C3-07AD-4839-9A5D-7DB2F2437696}" destId="{F0A9D69C-7746-4AA6-BF5E-623D2E136F6A}" srcOrd="0" destOrd="1" presId="urn:microsoft.com/office/officeart/2005/8/layout/vList5"/>
    <dgm:cxn modelId="{E30F6B86-2E90-4422-81F9-2FCC084376A8}" srcId="{A39E14EF-EAE0-49FA-B84E-D74AFD002468}" destId="{07B74678-B8AB-46B4-A3CD-1AE54EC82C6D}" srcOrd="1" destOrd="0" parTransId="{DE8E8A28-80BD-4B79-BC49-EA5620EBEB77}" sibTransId="{34C2E0FF-2969-4F19-951D-34BAD0FF2633}"/>
    <dgm:cxn modelId="{7C5F4AD8-B3C8-4CFE-BC3F-313225B3CA9B}" type="presParOf" srcId="{21852AF3-FA55-4DD2-9C56-219F03561114}" destId="{F6AC65A3-431A-4C25-8237-9ED45B32E482}" srcOrd="0" destOrd="0" presId="urn:microsoft.com/office/officeart/2005/8/layout/vList5"/>
    <dgm:cxn modelId="{CDA403B1-7182-4A3F-A367-00F617F144A8}" type="presParOf" srcId="{F6AC65A3-431A-4C25-8237-9ED45B32E482}" destId="{E3CAB442-F4DA-4F38-8354-3569A2857301}" srcOrd="0" destOrd="0" presId="urn:microsoft.com/office/officeart/2005/8/layout/vList5"/>
    <dgm:cxn modelId="{4A35939A-255B-4ABA-8B92-02BB124C4B79}" type="presParOf" srcId="{F6AC65A3-431A-4C25-8237-9ED45B32E482}" destId="{39297E0F-BB8D-4A7C-846D-44FF659AD496}" srcOrd="1" destOrd="0" presId="urn:microsoft.com/office/officeart/2005/8/layout/vList5"/>
    <dgm:cxn modelId="{66D8DA73-BB19-40F2-B410-C84190A6671A}" type="presParOf" srcId="{21852AF3-FA55-4DD2-9C56-219F03561114}" destId="{E3B089DF-DD44-4A88-982C-BBABBCB1C75D}" srcOrd="1" destOrd="0" presId="urn:microsoft.com/office/officeart/2005/8/layout/vList5"/>
    <dgm:cxn modelId="{B7D622F9-2586-4423-90BA-A7190174C5F9}" type="presParOf" srcId="{21852AF3-FA55-4DD2-9C56-219F03561114}" destId="{69CE24B4-3655-4610-B66B-A5939C318BD4}" srcOrd="2" destOrd="0" presId="urn:microsoft.com/office/officeart/2005/8/layout/vList5"/>
    <dgm:cxn modelId="{2EAA6A6E-B2BC-487B-8B78-9760932F7B44}" type="presParOf" srcId="{69CE24B4-3655-4610-B66B-A5939C318BD4}" destId="{0B9A84FE-3D75-4DFE-83C4-06B35E6A4EAB}" srcOrd="0" destOrd="0" presId="urn:microsoft.com/office/officeart/2005/8/layout/vList5"/>
    <dgm:cxn modelId="{C51ECC60-DE77-4350-AD6B-1F25F3A78CB6}" type="presParOf" srcId="{69CE24B4-3655-4610-B66B-A5939C318BD4}" destId="{D3D5FADE-CE88-4131-9A9B-357C454E607D}" srcOrd="1" destOrd="0" presId="urn:microsoft.com/office/officeart/2005/8/layout/vList5"/>
    <dgm:cxn modelId="{565EE53B-D4F3-4A16-B0B3-FC6749617F85}" type="presParOf" srcId="{21852AF3-FA55-4DD2-9C56-219F03561114}" destId="{642BCFE7-166F-4EA9-86B7-0AB6DF3F7034}" srcOrd="3" destOrd="0" presId="urn:microsoft.com/office/officeart/2005/8/layout/vList5"/>
    <dgm:cxn modelId="{F9BDFCC6-8E5B-4B45-908B-28D2F02FBB8D}" type="presParOf" srcId="{21852AF3-FA55-4DD2-9C56-219F03561114}" destId="{B99C2A9C-AB26-4132-A8CA-6F46187CAFAD}" srcOrd="4" destOrd="0" presId="urn:microsoft.com/office/officeart/2005/8/layout/vList5"/>
    <dgm:cxn modelId="{ED3C109B-F266-41C6-95B8-91D001F0406A}" type="presParOf" srcId="{B99C2A9C-AB26-4132-A8CA-6F46187CAFAD}" destId="{CF685208-6D72-4690-9B89-61D7F605AD79}" srcOrd="0" destOrd="0" presId="urn:microsoft.com/office/officeart/2005/8/layout/vList5"/>
    <dgm:cxn modelId="{9D886339-667A-4284-8566-60A4984C89D7}" type="presParOf" srcId="{B99C2A9C-AB26-4132-A8CA-6F46187CAFAD}" destId="{F0A9D69C-7746-4AA6-BF5E-623D2E136F6A}" srcOrd="1" destOrd="0" presId="urn:microsoft.com/office/officeart/2005/8/layout/vList5"/>
    <dgm:cxn modelId="{0E9094CC-D5A6-4BE5-9F33-49004EA78A9D}" type="presParOf" srcId="{21852AF3-FA55-4DD2-9C56-219F03561114}" destId="{7566F731-8259-4549-BF44-2E002AD4AB2D}" srcOrd="5" destOrd="0" presId="urn:microsoft.com/office/officeart/2005/8/layout/vList5"/>
    <dgm:cxn modelId="{3A211C97-1A8B-4A6E-8411-F973C2712867}" type="presParOf" srcId="{21852AF3-FA55-4DD2-9C56-219F03561114}" destId="{3EB773B4-D31C-4D15-8F1C-8E407FDA34C9}" srcOrd="6" destOrd="0" presId="urn:microsoft.com/office/officeart/2005/8/layout/vList5"/>
    <dgm:cxn modelId="{FD2F28E4-464D-47C9-94A7-C4C6E0869318}" type="presParOf" srcId="{3EB773B4-D31C-4D15-8F1C-8E407FDA34C9}" destId="{B4C3BCF2-B9F3-4286-967A-BB6D0033600A}" srcOrd="0" destOrd="0" presId="urn:microsoft.com/office/officeart/2005/8/layout/vList5"/>
    <dgm:cxn modelId="{E323E425-2669-4F8E-9F92-9D3A524A5494}" type="presParOf" srcId="{3EB773B4-D31C-4D15-8F1C-8E407FDA34C9}" destId="{00CE90B6-2F3F-4933-82D4-B1E44DB580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75C541-8E22-4ADF-B697-18930E89CFA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A36104-C5FE-47EF-B36C-EB43F7E29323}">
      <dgm:prSet/>
      <dgm:spPr/>
      <dgm:t>
        <a:bodyPr/>
        <a:lstStyle/>
        <a:p>
          <a:r>
            <a:rPr lang="en-US" dirty="0">
              <a:solidFill>
                <a:schemeClr val="bg1"/>
              </a:solidFill>
              <a:latin typeface="Sniglet" panose="020B0604020202020204" charset="0"/>
            </a:rPr>
            <a:t>Time to consider and to ask questions </a:t>
          </a:r>
        </a:p>
      </dgm:t>
    </dgm:pt>
    <dgm:pt modelId="{CCB552D6-3D8D-40E0-B70B-7614B4712EDC}" type="parTrans" cxnId="{5BFFE036-983B-4A40-9550-55D43A88F883}">
      <dgm:prSet/>
      <dgm:spPr/>
      <dgm:t>
        <a:bodyPr/>
        <a:lstStyle/>
        <a:p>
          <a:endParaRPr lang="en-US">
            <a:solidFill>
              <a:schemeClr val="bg1"/>
            </a:solidFill>
            <a:latin typeface="Sniglet" panose="020B0604020202020204" charset="0"/>
          </a:endParaRPr>
        </a:p>
      </dgm:t>
    </dgm:pt>
    <dgm:pt modelId="{3A8BCFA8-2A64-4182-A504-7388092C3219}" type="sibTrans" cxnId="{5BFFE036-983B-4A40-9550-55D43A88F883}">
      <dgm:prSet/>
      <dgm:spPr/>
      <dgm:t>
        <a:bodyPr/>
        <a:lstStyle/>
        <a:p>
          <a:endParaRPr lang="en-US">
            <a:solidFill>
              <a:schemeClr val="bg1"/>
            </a:solidFill>
            <a:latin typeface="Sniglet" panose="020B0604020202020204" charset="0"/>
          </a:endParaRPr>
        </a:p>
      </dgm:t>
    </dgm:pt>
    <dgm:pt modelId="{EE4F4528-EDC7-4566-9EB2-999C5390DBAF}">
      <dgm:prSet/>
      <dgm:spPr/>
      <dgm:t>
        <a:bodyPr/>
        <a:lstStyle/>
        <a:p>
          <a:r>
            <a:rPr lang="en-US" dirty="0">
              <a:solidFill>
                <a:schemeClr val="bg1"/>
              </a:solidFill>
              <a:latin typeface="Sniglet" panose="020B0604020202020204" charset="0"/>
            </a:rPr>
            <a:t>Coercion or undue influence is minimized</a:t>
          </a:r>
        </a:p>
      </dgm:t>
    </dgm:pt>
    <dgm:pt modelId="{A3659DCE-A4B5-4871-B630-ED4C719050F5}" type="parTrans" cxnId="{AE7D0B30-AF17-40A1-BE26-8EF14BEDB19C}">
      <dgm:prSet/>
      <dgm:spPr/>
      <dgm:t>
        <a:bodyPr/>
        <a:lstStyle/>
        <a:p>
          <a:endParaRPr lang="en-US">
            <a:solidFill>
              <a:schemeClr val="bg1"/>
            </a:solidFill>
            <a:latin typeface="Sniglet" panose="020B0604020202020204" charset="0"/>
          </a:endParaRPr>
        </a:p>
      </dgm:t>
    </dgm:pt>
    <dgm:pt modelId="{05CCD4C6-C626-4519-BB1B-92B0C778C8EE}" type="sibTrans" cxnId="{AE7D0B30-AF17-40A1-BE26-8EF14BEDB19C}">
      <dgm:prSet/>
      <dgm:spPr/>
      <dgm:t>
        <a:bodyPr/>
        <a:lstStyle/>
        <a:p>
          <a:endParaRPr lang="en-US">
            <a:solidFill>
              <a:schemeClr val="bg1"/>
            </a:solidFill>
            <a:latin typeface="Sniglet" panose="020B0604020202020204" charset="0"/>
          </a:endParaRPr>
        </a:p>
      </dgm:t>
    </dgm:pt>
    <dgm:pt modelId="{C6F8A86A-7CCD-4427-A203-5D5DA491AB0A}">
      <dgm:prSet/>
      <dgm:spPr/>
      <dgm:t>
        <a:bodyPr/>
        <a:lstStyle/>
        <a:p>
          <a:r>
            <a:rPr lang="en-US" dirty="0">
              <a:solidFill>
                <a:schemeClr val="bg1"/>
              </a:solidFill>
              <a:latin typeface="Sniglet" panose="020B0604020202020204" charset="0"/>
            </a:rPr>
            <a:t>Information is understandable to the subject. </a:t>
          </a:r>
        </a:p>
      </dgm:t>
    </dgm:pt>
    <dgm:pt modelId="{6B66948E-DB93-4F96-8002-BD6DAE2B9907}" type="parTrans" cxnId="{BC8A1F29-8DA0-4B68-99D8-0AE85250286C}">
      <dgm:prSet/>
      <dgm:spPr/>
      <dgm:t>
        <a:bodyPr/>
        <a:lstStyle/>
        <a:p>
          <a:endParaRPr lang="en-US">
            <a:solidFill>
              <a:schemeClr val="bg1"/>
            </a:solidFill>
            <a:latin typeface="Sniglet" panose="020B0604020202020204" charset="0"/>
          </a:endParaRPr>
        </a:p>
      </dgm:t>
    </dgm:pt>
    <dgm:pt modelId="{82F249AC-A782-4B56-ABB2-D8CBFB7AF50C}" type="sibTrans" cxnId="{BC8A1F29-8DA0-4B68-99D8-0AE85250286C}">
      <dgm:prSet/>
      <dgm:spPr/>
      <dgm:t>
        <a:bodyPr/>
        <a:lstStyle/>
        <a:p>
          <a:endParaRPr lang="en-US">
            <a:solidFill>
              <a:schemeClr val="bg1"/>
            </a:solidFill>
            <a:latin typeface="Sniglet" panose="020B0604020202020204" charset="0"/>
          </a:endParaRPr>
        </a:p>
      </dgm:t>
    </dgm:pt>
    <dgm:pt modelId="{C6B734DA-8D5E-4662-A92E-9CBE50E09554}">
      <dgm:prSet/>
      <dgm:spPr/>
      <dgm:t>
        <a:bodyPr/>
        <a:lstStyle/>
        <a:p>
          <a:r>
            <a:rPr lang="en-US" dirty="0">
              <a:solidFill>
                <a:schemeClr val="bg1"/>
              </a:solidFill>
              <a:latin typeface="Sniglet" panose="020B0604020202020204" charset="0"/>
            </a:rPr>
            <a:t>The participant receives a copy of the consent form</a:t>
          </a:r>
        </a:p>
      </dgm:t>
    </dgm:pt>
    <dgm:pt modelId="{C5EB1BA5-B50D-4552-BCC4-AEC4622FA862}" type="parTrans" cxnId="{730FF696-330E-45D3-A692-74116433588E}">
      <dgm:prSet/>
      <dgm:spPr/>
      <dgm:t>
        <a:bodyPr/>
        <a:lstStyle/>
        <a:p>
          <a:endParaRPr lang="en-US">
            <a:solidFill>
              <a:schemeClr val="bg1"/>
            </a:solidFill>
            <a:latin typeface="Sniglet" panose="020B0604020202020204" charset="0"/>
          </a:endParaRPr>
        </a:p>
      </dgm:t>
    </dgm:pt>
    <dgm:pt modelId="{1A4519C6-283D-4F6F-A23F-EE42DFBA70E2}" type="sibTrans" cxnId="{730FF696-330E-45D3-A692-74116433588E}">
      <dgm:prSet/>
      <dgm:spPr/>
      <dgm:t>
        <a:bodyPr/>
        <a:lstStyle/>
        <a:p>
          <a:endParaRPr lang="en-US">
            <a:solidFill>
              <a:schemeClr val="bg1"/>
            </a:solidFill>
            <a:latin typeface="Sniglet" panose="020B0604020202020204" charset="0"/>
          </a:endParaRPr>
        </a:p>
      </dgm:t>
    </dgm:pt>
    <dgm:pt modelId="{844674C8-3851-4D5C-BFE0-98E093E15BC3}" type="pres">
      <dgm:prSet presAssocID="{2175C541-8E22-4ADF-B697-18930E89CFA8}" presName="root" presStyleCnt="0">
        <dgm:presLayoutVars>
          <dgm:dir/>
          <dgm:resizeHandles val="exact"/>
        </dgm:presLayoutVars>
      </dgm:prSet>
      <dgm:spPr/>
      <dgm:t>
        <a:bodyPr/>
        <a:lstStyle/>
        <a:p>
          <a:endParaRPr lang="en-US"/>
        </a:p>
      </dgm:t>
    </dgm:pt>
    <dgm:pt modelId="{A22F3324-4830-48ED-917D-4DCD0C13DE15}" type="pres">
      <dgm:prSet presAssocID="{2175C541-8E22-4ADF-B697-18930E89CFA8}" presName="container" presStyleCnt="0">
        <dgm:presLayoutVars>
          <dgm:dir/>
          <dgm:resizeHandles val="exact"/>
        </dgm:presLayoutVars>
      </dgm:prSet>
      <dgm:spPr/>
    </dgm:pt>
    <dgm:pt modelId="{42EFB6E4-5180-476B-AE5D-C5F36B309786}" type="pres">
      <dgm:prSet presAssocID="{03A36104-C5FE-47EF-B36C-EB43F7E29323}" presName="compNode" presStyleCnt="0"/>
      <dgm:spPr/>
    </dgm:pt>
    <dgm:pt modelId="{D3092CCA-09A3-4852-905A-4E549567983A}" type="pres">
      <dgm:prSet presAssocID="{03A36104-C5FE-47EF-B36C-EB43F7E29323}" presName="iconBgRect" presStyleLbl="bgShp" presStyleIdx="0" presStyleCnt="4"/>
      <dgm:spPr/>
    </dgm:pt>
    <dgm:pt modelId="{2D5ADDA5-34B0-4701-B7AC-92CCAD906E3E}" type="pres">
      <dgm:prSet presAssocID="{03A36104-C5FE-47EF-B36C-EB43F7E293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Questions"/>
        </a:ext>
      </dgm:extLst>
    </dgm:pt>
    <dgm:pt modelId="{7D563A23-4171-4B9F-A57B-A3F20269DB6A}" type="pres">
      <dgm:prSet presAssocID="{03A36104-C5FE-47EF-B36C-EB43F7E29323}" presName="spaceRect" presStyleCnt="0"/>
      <dgm:spPr/>
    </dgm:pt>
    <dgm:pt modelId="{983A21CC-3BD2-442E-AA85-56F8C7B8AF0E}" type="pres">
      <dgm:prSet presAssocID="{03A36104-C5FE-47EF-B36C-EB43F7E29323}" presName="textRect" presStyleLbl="revTx" presStyleIdx="0" presStyleCnt="4">
        <dgm:presLayoutVars>
          <dgm:chMax val="1"/>
          <dgm:chPref val="1"/>
        </dgm:presLayoutVars>
      </dgm:prSet>
      <dgm:spPr/>
      <dgm:t>
        <a:bodyPr/>
        <a:lstStyle/>
        <a:p>
          <a:endParaRPr lang="en-US"/>
        </a:p>
      </dgm:t>
    </dgm:pt>
    <dgm:pt modelId="{1D1E77CA-589C-4644-92D6-838F18C4934C}" type="pres">
      <dgm:prSet presAssocID="{3A8BCFA8-2A64-4182-A504-7388092C3219}" presName="sibTrans" presStyleLbl="sibTrans2D1" presStyleIdx="0" presStyleCnt="0"/>
      <dgm:spPr/>
      <dgm:t>
        <a:bodyPr/>
        <a:lstStyle/>
        <a:p>
          <a:endParaRPr lang="en-US"/>
        </a:p>
      </dgm:t>
    </dgm:pt>
    <dgm:pt modelId="{B2FDD66C-8871-4243-92C3-280F74068D1D}" type="pres">
      <dgm:prSet presAssocID="{EE4F4528-EDC7-4566-9EB2-999C5390DBAF}" presName="compNode" presStyleCnt="0"/>
      <dgm:spPr/>
    </dgm:pt>
    <dgm:pt modelId="{71DC2E4F-CDE6-4C81-8954-802D1F5F09F2}" type="pres">
      <dgm:prSet presAssocID="{EE4F4528-EDC7-4566-9EB2-999C5390DBAF}" presName="iconBgRect" presStyleLbl="bgShp" presStyleIdx="1" presStyleCnt="4"/>
      <dgm:spPr/>
    </dgm:pt>
    <dgm:pt modelId="{7EE1334D-5238-45BB-9BF8-6CFA2798C0B5}" type="pres">
      <dgm:prSet presAssocID="{EE4F4528-EDC7-4566-9EB2-999C5390DB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Irritant"/>
        </a:ext>
      </dgm:extLst>
    </dgm:pt>
    <dgm:pt modelId="{25515673-5FEB-4447-933D-91EB9E9CEC90}" type="pres">
      <dgm:prSet presAssocID="{EE4F4528-EDC7-4566-9EB2-999C5390DBAF}" presName="spaceRect" presStyleCnt="0"/>
      <dgm:spPr/>
    </dgm:pt>
    <dgm:pt modelId="{A472C84D-9797-4C87-8191-69FFDC848B3F}" type="pres">
      <dgm:prSet presAssocID="{EE4F4528-EDC7-4566-9EB2-999C5390DBAF}" presName="textRect" presStyleLbl="revTx" presStyleIdx="1" presStyleCnt="4">
        <dgm:presLayoutVars>
          <dgm:chMax val="1"/>
          <dgm:chPref val="1"/>
        </dgm:presLayoutVars>
      </dgm:prSet>
      <dgm:spPr/>
      <dgm:t>
        <a:bodyPr/>
        <a:lstStyle/>
        <a:p>
          <a:endParaRPr lang="en-US"/>
        </a:p>
      </dgm:t>
    </dgm:pt>
    <dgm:pt modelId="{2ECDDC94-8AE4-493A-8F65-35A439FD3593}" type="pres">
      <dgm:prSet presAssocID="{05CCD4C6-C626-4519-BB1B-92B0C778C8EE}" presName="sibTrans" presStyleLbl="sibTrans2D1" presStyleIdx="0" presStyleCnt="0"/>
      <dgm:spPr/>
      <dgm:t>
        <a:bodyPr/>
        <a:lstStyle/>
        <a:p>
          <a:endParaRPr lang="en-US"/>
        </a:p>
      </dgm:t>
    </dgm:pt>
    <dgm:pt modelId="{980995C5-9D7F-4FE9-9AE6-D2CB244F0756}" type="pres">
      <dgm:prSet presAssocID="{C6F8A86A-7CCD-4427-A203-5D5DA491AB0A}" presName="compNode" presStyleCnt="0"/>
      <dgm:spPr/>
    </dgm:pt>
    <dgm:pt modelId="{AA83BA53-FDD4-44EE-B9D8-6D2069DF2322}" type="pres">
      <dgm:prSet presAssocID="{C6F8A86A-7CCD-4427-A203-5D5DA491AB0A}" presName="iconBgRect" presStyleLbl="bgShp" presStyleIdx="2" presStyleCnt="4"/>
      <dgm:spPr/>
    </dgm:pt>
    <dgm:pt modelId="{81BE9599-8F85-4E24-AC3B-62FF61AE777B}" type="pres">
      <dgm:prSet presAssocID="{C6F8A86A-7CCD-4427-A203-5D5DA491AB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Quotes"/>
        </a:ext>
      </dgm:extLst>
    </dgm:pt>
    <dgm:pt modelId="{8BE857A3-17F7-41CD-9C92-95635C923395}" type="pres">
      <dgm:prSet presAssocID="{C6F8A86A-7CCD-4427-A203-5D5DA491AB0A}" presName="spaceRect" presStyleCnt="0"/>
      <dgm:spPr/>
    </dgm:pt>
    <dgm:pt modelId="{E19BA32E-6AF3-4FDD-A50A-11A28C325761}" type="pres">
      <dgm:prSet presAssocID="{C6F8A86A-7CCD-4427-A203-5D5DA491AB0A}" presName="textRect" presStyleLbl="revTx" presStyleIdx="2" presStyleCnt="4">
        <dgm:presLayoutVars>
          <dgm:chMax val="1"/>
          <dgm:chPref val="1"/>
        </dgm:presLayoutVars>
      </dgm:prSet>
      <dgm:spPr/>
      <dgm:t>
        <a:bodyPr/>
        <a:lstStyle/>
        <a:p>
          <a:endParaRPr lang="en-US"/>
        </a:p>
      </dgm:t>
    </dgm:pt>
    <dgm:pt modelId="{B4D4BE7B-EF8F-4033-A8A3-256C8039F37F}" type="pres">
      <dgm:prSet presAssocID="{82F249AC-A782-4B56-ABB2-D8CBFB7AF50C}" presName="sibTrans" presStyleLbl="sibTrans2D1" presStyleIdx="0" presStyleCnt="0"/>
      <dgm:spPr/>
      <dgm:t>
        <a:bodyPr/>
        <a:lstStyle/>
        <a:p>
          <a:endParaRPr lang="en-US"/>
        </a:p>
      </dgm:t>
    </dgm:pt>
    <dgm:pt modelId="{32D250D5-00EC-4AEE-951F-BA26B05B8FC4}" type="pres">
      <dgm:prSet presAssocID="{C6B734DA-8D5E-4662-A92E-9CBE50E09554}" presName="compNode" presStyleCnt="0"/>
      <dgm:spPr/>
    </dgm:pt>
    <dgm:pt modelId="{4CC1CFDC-A882-4FE4-8BC4-6283C4E8C315}" type="pres">
      <dgm:prSet presAssocID="{C6B734DA-8D5E-4662-A92E-9CBE50E09554}" presName="iconBgRect" presStyleLbl="bgShp" presStyleIdx="3" presStyleCnt="4"/>
      <dgm:spPr/>
    </dgm:pt>
    <dgm:pt modelId="{AC88260A-566A-425A-B08A-417E15B76432}" type="pres">
      <dgm:prSet presAssocID="{C6B734DA-8D5E-4662-A92E-9CBE50E095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ocument"/>
        </a:ext>
      </dgm:extLst>
    </dgm:pt>
    <dgm:pt modelId="{82B2E023-2031-44EE-975A-31CC62AF2E8B}" type="pres">
      <dgm:prSet presAssocID="{C6B734DA-8D5E-4662-A92E-9CBE50E09554}" presName="spaceRect" presStyleCnt="0"/>
      <dgm:spPr/>
    </dgm:pt>
    <dgm:pt modelId="{3773841A-4F12-46B0-AE52-9CD1212C8274}" type="pres">
      <dgm:prSet presAssocID="{C6B734DA-8D5E-4662-A92E-9CBE50E09554}" presName="textRect" presStyleLbl="revTx" presStyleIdx="3" presStyleCnt="4">
        <dgm:presLayoutVars>
          <dgm:chMax val="1"/>
          <dgm:chPref val="1"/>
        </dgm:presLayoutVars>
      </dgm:prSet>
      <dgm:spPr/>
      <dgm:t>
        <a:bodyPr/>
        <a:lstStyle/>
        <a:p>
          <a:endParaRPr lang="en-US"/>
        </a:p>
      </dgm:t>
    </dgm:pt>
  </dgm:ptLst>
  <dgm:cxnLst>
    <dgm:cxn modelId="{5BFFE036-983B-4A40-9550-55D43A88F883}" srcId="{2175C541-8E22-4ADF-B697-18930E89CFA8}" destId="{03A36104-C5FE-47EF-B36C-EB43F7E29323}" srcOrd="0" destOrd="0" parTransId="{CCB552D6-3D8D-40E0-B70B-7614B4712EDC}" sibTransId="{3A8BCFA8-2A64-4182-A504-7388092C3219}"/>
    <dgm:cxn modelId="{1E14F459-D775-4C6A-96A7-AAC597C75F69}" type="presOf" srcId="{C6F8A86A-7CCD-4427-A203-5D5DA491AB0A}" destId="{E19BA32E-6AF3-4FDD-A50A-11A28C325761}" srcOrd="0" destOrd="0" presId="urn:microsoft.com/office/officeart/2018/2/layout/IconCircleList"/>
    <dgm:cxn modelId="{730FF696-330E-45D3-A692-74116433588E}" srcId="{2175C541-8E22-4ADF-B697-18930E89CFA8}" destId="{C6B734DA-8D5E-4662-A92E-9CBE50E09554}" srcOrd="3" destOrd="0" parTransId="{C5EB1BA5-B50D-4552-BCC4-AEC4622FA862}" sibTransId="{1A4519C6-283D-4F6F-A23F-EE42DFBA70E2}"/>
    <dgm:cxn modelId="{25D237BB-6C58-4B8C-BD96-BA9466F56884}" type="presOf" srcId="{C6B734DA-8D5E-4662-A92E-9CBE50E09554}" destId="{3773841A-4F12-46B0-AE52-9CD1212C8274}" srcOrd="0" destOrd="0" presId="urn:microsoft.com/office/officeart/2018/2/layout/IconCircleList"/>
    <dgm:cxn modelId="{293C4AA4-F701-4B97-925F-A7838D8E584E}" type="presOf" srcId="{EE4F4528-EDC7-4566-9EB2-999C5390DBAF}" destId="{A472C84D-9797-4C87-8191-69FFDC848B3F}" srcOrd="0" destOrd="0" presId="urn:microsoft.com/office/officeart/2018/2/layout/IconCircleList"/>
    <dgm:cxn modelId="{B4A183EA-5DF6-4060-B686-0BC7FE52A1D0}" type="presOf" srcId="{2175C541-8E22-4ADF-B697-18930E89CFA8}" destId="{844674C8-3851-4D5C-BFE0-98E093E15BC3}" srcOrd="0" destOrd="0" presId="urn:microsoft.com/office/officeart/2018/2/layout/IconCircleList"/>
    <dgm:cxn modelId="{A549E1F8-8952-4C1B-BED5-615418315247}" type="presOf" srcId="{3A8BCFA8-2A64-4182-A504-7388092C3219}" destId="{1D1E77CA-589C-4644-92D6-838F18C4934C}" srcOrd="0" destOrd="0" presId="urn:microsoft.com/office/officeart/2018/2/layout/IconCircleList"/>
    <dgm:cxn modelId="{BC8A1F29-8DA0-4B68-99D8-0AE85250286C}" srcId="{2175C541-8E22-4ADF-B697-18930E89CFA8}" destId="{C6F8A86A-7CCD-4427-A203-5D5DA491AB0A}" srcOrd="2" destOrd="0" parTransId="{6B66948E-DB93-4F96-8002-BD6DAE2B9907}" sibTransId="{82F249AC-A782-4B56-ABB2-D8CBFB7AF50C}"/>
    <dgm:cxn modelId="{AE7D0B30-AF17-40A1-BE26-8EF14BEDB19C}" srcId="{2175C541-8E22-4ADF-B697-18930E89CFA8}" destId="{EE4F4528-EDC7-4566-9EB2-999C5390DBAF}" srcOrd="1" destOrd="0" parTransId="{A3659DCE-A4B5-4871-B630-ED4C719050F5}" sibTransId="{05CCD4C6-C626-4519-BB1B-92B0C778C8EE}"/>
    <dgm:cxn modelId="{1CDE1B0B-8F7C-4517-AB8C-13BCB199DB4C}" type="presOf" srcId="{82F249AC-A782-4B56-ABB2-D8CBFB7AF50C}" destId="{B4D4BE7B-EF8F-4033-A8A3-256C8039F37F}" srcOrd="0" destOrd="0" presId="urn:microsoft.com/office/officeart/2018/2/layout/IconCircleList"/>
    <dgm:cxn modelId="{A1541A15-9CDD-482F-B649-09D442DC5440}" type="presOf" srcId="{05CCD4C6-C626-4519-BB1B-92B0C778C8EE}" destId="{2ECDDC94-8AE4-493A-8F65-35A439FD3593}" srcOrd="0" destOrd="0" presId="urn:microsoft.com/office/officeart/2018/2/layout/IconCircleList"/>
    <dgm:cxn modelId="{6327819B-002D-4A2C-80CD-6C348E0A6F87}" type="presOf" srcId="{03A36104-C5FE-47EF-B36C-EB43F7E29323}" destId="{983A21CC-3BD2-442E-AA85-56F8C7B8AF0E}" srcOrd="0" destOrd="0" presId="urn:microsoft.com/office/officeart/2018/2/layout/IconCircleList"/>
    <dgm:cxn modelId="{B121D70F-B39A-4AFE-B8FC-BE59D5EC13EC}" type="presParOf" srcId="{844674C8-3851-4D5C-BFE0-98E093E15BC3}" destId="{A22F3324-4830-48ED-917D-4DCD0C13DE15}" srcOrd="0" destOrd="0" presId="urn:microsoft.com/office/officeart/2018/2/layout/IconCircleList"/>
    <dgm:cxn modelId="{B5711470-52C9-47C1-A907-80F057D9761F}" type="presParOf" srcId="{A22F3324-4830-48ED-917D-4DCD0C13DE15}" destId="{42EFB6E4-5180-476B-AE5D-C5F36B309786}" srcOrd="0" destOrd="0" presId="urn:microsoft.com/office/officeart/2018/2/layout/IconCircleList"/>
    <dgm:cxn modelId="{BC48B245-6E80-4B8A-9AF2-83DB9900E7EC}" type="presParOf" srcId="{42EFB6E4-5180-476B-AE5D-C5F36B309786}" destId="{D3092CCA-09A3-4852-905A-4E549567983A}" srcOrd="0" destOrd="0" presId="urn:microsoft.com/office/officeart/2018/2/layout/IconCircleList"/>
    <dgm:cxn modelId="{636BBBD7-EED9-434D-AE68-78757FB93643}" type="presParOf" srcId="{42EFB6E4-5180-476B-AE5D-C5F36B309786}" destId="{2D5ADDA5-34B0-4701-B7AC-92CCAD906E3E}" srcOrd="1" destOrd="0" presId="urn:microsoft.com/office/officeart/2018/2/layout/IconCircleList"/>
    <dgm:cxn modelId="{B2A71D61-7641-4688-B4A0-6AABBA67AB08}" type="presParOf" srcId="{42EFB6E4-5180-476B-AE5D-C5F36B309786}" destId="{7D563A23-4171-4B9F-A57B-A3F20269DB6A}" srcOrd="2" destOrd="0" presId="urn:microsoft.com/office/officeart/2018/2/layout/IconCircleList"/>
    <dgm:cxn modelId="{ACCF0E3D-B69C-4110-9C1C-F12BB11A6C7F}" type="presParOf" srcId="{42EFB6E4-5180-476B-AE5D-C5F36B309786}" destId="{983A21CC-3BD2-442E-AA85-56F8C7B8AF0E}" srcOrd="3" destOrd="0" presId="urn:microsoft.com/office/officeart/2018/2/layout/IconCircleList"/>
    <dgm:cxn modelId="{5437B7A5-A3E9-4B43-AFC6-9F134465683D}" type="presParOf" srcId="{A22F3324-4830-48ED-917D-4DCD0C13DE15}" destId="{1D1E77CA-589C-4644-92D6-838F18C4934C}" srcOrd="1" destOrd="0" presId="urn:microsoft.com/office/officeart/2018/2/layout/IconCircleList"/>
    <dgm:cxn modelId="{BEA7EDC2-5918-485A-8A00-5B7EED275A4E}" type="presParOf" srcId="{A22F3324-4830-48ED-917D-4DCD0C13DE15}" destId="{B2FDD66C-8871-4243-92C3-280F74068D1D}" srcOrd="2" destOrd="0" presId="urn:microsoft.com/office/officeart/2018/2/layout/IconCircleList"/>
    <dgm:cxn modelId="{3CDA264F-3D1D-4383-ABAD-9C27CF12FAFA}" type="presParOf" srcId="{B2FDD66C-8871-4243-92C3-280F74068D1D}" destId="{71DC2E4F-CDE6-4C81-8954-802D1F5F09F2}" srcOrd="0" destOrd="0" presId="urn:microsoft.com/office/officeart/2018/2/layout/IconCircleList"/>
    <dgm:cxn modelId="{9E776330-DAFD-4A65-891E-6CA8BEE2BE2D}" type="presParOf" srcId="{B2FDD66C-8871-4243-92C3-280F74068D1D}" destId="{7EE1334D-5238-45BB-9BF8-6CFA2798C0B5}" srcOrd="1" destOrd="0" presId="urn:microsoft.com/office/officeart/2018/2/layout/IconCircleList"/>
    <dgm:cxn modelId="{3936D5CC-E348-42F1-A860-4362EF108079}" type="presParOf" srcId="{B2FDD66C-8871-4243-92C3-280F74068D1D}" destId="{25515673-5FEB-4447-933D-91EB9E9CEC90}" srcOrd="2" destOrd="0" presId="urn:microsoft.com/office/officeart/2018/2/layout/IconCircleList"/>
    <dgm:cxn modelId="{08581A8F-239D-4B69-9FDD-A49FFD4894A9}" type="presParOf" srcId="{B2FDD66C-8871-4243-92C3-280F74068D1D}" destId="{A472C84D-9797-4C87-8191-69FFDC848B3F}" srcOrd="3" destOrd="0" presId="urn:microsoft.com/office/officeart/2018/2/layout/IconCircleList"/>
    <dgm:cxn modelId="{3D0DC2C1-0BBF-444E-9F77-4D9627654FE4}" type="presParOf" srcId="{A22F3324-4830-48ED-917D-4DCD0C13DE15}" destId="{2ECDDC94-8AE4-493A-8F65-35A439FD3593}" srcOrd="3" destOrd="0" presId="urn:microsoft.com/office/officeart/2018/2/layout/IconCircleList"/>
    <dgm:cxn modelId="{32090FDD-E5B0-4D47-8DD2-A09F6AEA449A}" type="presParOf" srcId="{A22F3324-4830-48ED-917D-4DCD0C13DE15}" destId="{980995C5-9D7F-4FE9-9AE6-D2CB244F0756}" srcOrd="4" destOrd="0" presId="urn:microsoft.com/office/officeart/2018/2/layout/IconCircleList"/>
    <dgm:cxn modelId="{9B466ED4-C82E-404A-85A4-FF4F1D3E7B58}" type="presParOf" srcId="{980995C5-9D7F-4FE9-9AE6-D2CB244F0756}" destId="{AA83BA53-FDD4-44EE-B9D8-6D2069DF2322}" srcOrd="0" destOrd="0" presId="urn:microsoft.com/office/officeart/2018/2/layout/IconCircleList"/>
    <dgm:cxn modelId="{55D0253D-8BCF-4AF2-99EB-DFA01DA63D08}" type="presParOf" srcId="{980995C5-9D7F-4FE9-9AE6-D2CB244F0756}" destId="{81BE9599-8F85-4E24-AC3B-62FF61AE777B}" srcOrd="1" destOrd="0" presId="urn:microsoft.com/office/officeart/2018/2/layout/IconCircleList"/>
    <dgm:cxn modelId="{C7970129-7201-4DFB-8F54-836B5C80AF9B}" type="presParOf" srcId="{980995C5-9D7F-4FE9-9AE6-D2CB244F0756}" destId="{8BE857A3-17F7-41CD-9C92-95635C923395}" srcOrd="2" destOrd="0" presId="urn:microsoft.com/office/officeart/2018/2/layout/IconCircleList"/>
    <dgm:cxn modelId="{99DA2F10-7B42-4650-AC28-6EC4EC0969CA}" type="presParOf" srcId="{980995C5-9D7F-4FE9-9AE6-D2CB244F0756}" destId="{E19BA32E-6AF3-4FDD-A50A-11A28C325761}" srcOrd="3" destOrd="0" presId="urn:microsoft.com/office/officeart/2018/2/layout/IconCircleList"/>
    <dgm:cxn modelId="{1B003286-AA6E-4B23-84E4-BFD6B5456A8A}" type="presParOf" srcId="{A22F3324-4830-48ED-917D-4DCD0C13DE15}" destId="{B4D4BE7B-EF8F-4033-A8A3-256C8039F37F}" srcOrd="5" destOrd="0" presId="urn:microsoft.com/office/officeart/2018/2/layout/IconCircleList"/>
    <dgm:cxn modelId="{4850E34A-D476-4FFF-BB99-47CE2B1AAC2F}" type="presParOf" srcId="{A22F3324-4830-48ED-917D-4DCD0C13DE15}" destId="{32D250D5-00EC-4AEE-951F-BA26B05B8FC4}" srcOrd="6" destOrd="0" presId="urn:microsoft.com/office/officeart/2018/2/layout/IconCircleList"/>
    <dgm:cxn modelId="{D8B1D4D6-7D2A-4B0F-817F-41FB4C8ECB15}" type="presParOf" srcId="{32D250D5-00EC-4AEE-951F-BA26B05B8FC4}" destId="{4CC1CFDC-A882-4FE4-8BC4-6283C4E8C315}" srcOrd="0" destOrd="0" presId="urn:microsoft.com/office/officeart/2018/2/layout/IconCircleList"/>
    <dgm:cxn modelId="{A51D8B70-20C5-4CF5-9D03-0A136358CB38}" type="presParOf" srcId="{32D250D5-00EC-4AEE-951F-BA26B05B8FC4}" destId="{AC88260A-566A-425A-B08A-417E15B76432}" srcOrd="1" destOrd="0" presId="urn:microsoft.com/office/officeart/2018/2/layout/IconCircleList"/>
    <dgm:cxn modelId="{160C5C34-4B18-4CD8-9EA8-ECDB5FF99384}" type="presParOf" srcId="{32D250D5-00EC-4AEE-951F-BA26B05B8FC4}" destId="{82B2E023-2031-44EE-975A-31CC62AF2E8B}" srcOrd="2" destOrd="0" presId="urn:microsoft.com/office/officeart/2018/2/layout/IconCircleList"/>
    <dgm:cxn modelId="{F6732A59-DDFD-401C-8E82-66A3091BA1D5}" type="presParOf" srcId="{32D250D5-00EC-4AEE-951F-BA26B05B8FC4}" destId="{3773841A-4F12-46B0-AE52-9CD1212C827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472EC8-2052-4A88-B786-A60E919342E0}"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en-US"/>
        </a:p>
      </dgm:t>
    </dgm:pt>
    <dgm:pt modelId="{A3FB446B-F28F-491B-9AE9-E05200098CAE}">
      <dgm:prSet phldrT="[Text]" custT="1"/>
      <dgm:spPr/>
      <dgm:t>
        <a:bodyPr/>
        <a:lstStyle/>
        <a:p>
          <a:r>
            <a:rPr lang="en-US" sz="1200" dirty="0">
              <a:latin typeface="Sniglet" panose="020B0604020202020204" charset="0"/>
            </a:rPr>
            <a:t>Study is Approved by PI &amp; Chair of Dept.</a:t>
          </a:r>
        </a:p>
      </dgm:t>
    </dgm:pt>
    <dgm:pt modelId="{7A5546B1-4DB9-438D-A659-43C7807E5996}" type="parTrans" cxnId="{844362E1-DBF5-4D16-B553-60C0AA271BD4}">
      <dgm:prSet/>
      <dgm:spPr/>
      <dgm:t>
        <a:bodyPr/>
        <a:lstStyle/>
        <a:p>
          <a:endParaRPr lang="en-US" sz="1800">
            <a:latin typeface="Sniglet" panose="020B0604020202020204" charset="0"/>
          </a:endParaRPr>
        </a:p>
      </dgm:t>
    </dgm:pt>
    <dgm:pt modelId="{B17BC2F7-5EDC-46B4-981B-2F2CB73ADAE3}" type="sibTrans" cxnId="{844362E1-DBF5-4D16-B553-60C0AA271BD4}">
      <dgm:prSet/>
      <dgm:spPr/>
      <dgm:t>
        <a:bodyPr/>
        <a:lstStyle/>
        <a:p>
          <a:endParaRPr lang="en-US" sz="1800">
            <a:latin typeface="Sniglet" panose="020B0604020202020204" charset="0"/>
          </a:endParaRPr>
        </a:p>
      </dgm:t>
    </dgm:pt>
    <dgm:pt modelId="{BC4F9BE7-197C-4662-A846-01EDC88F0C39}">
      <dgm:prSet phldrT="[Text]" custT="1"/>
      <dgm:spPr/>
      <dgm:t>
        <a:bodyPr/>
        <a:lstStyle/>
        <a:p>
          <a:r>
            <a:rPr lang="en-US" sz="1200" dirty="0">
              <a:latin typeface="Sniglet" panose="020B0604020202020204" charset="0"/>
            </a:rPr>
            <a:t>Submitted Exempt/  Expedited &amp; Minimal Risk</a:t>
          </a:r>
        </a:p>
      </dgm:t>
    </dgm:pt>
    <dgm:pt modelId="{FA751EAE-3AB1-4F83-A69E-31095E60FC27}" type="parTrans" cxnId="{668A9D92-E8EE-471A-8986-AD019AEE67F1}">
      <dgm:prSet custT="1"/>
      <dgm:spPr/>
      <dgm:t>
        <a:bodyPr/>
        <a:lstStyle/>
        <a:p>
          <a:endParaRPr lang="en-US" sz="500">
            <a:latin typeface="Sniglet" panose="020B0604020202020204" charset="0"/>
          </a:endParaRPr>
        </a:p>
      </dgm:t>
    </dgm:pt>
    <dgm:pt modelId="{9F5808C0-0C4D-48A5-AA69-96DB94252026}" type="sibTrans" cxnId="{668A9D92-E8EE-471A-8986-AD019AEE67F1}">
      <dgm:prSet/>
      <dgm:spPr/>
      <dgm:t>
        <a:bodyPr/>
        <a:lstStyle/>
        <a:p>
          <a:endParaRPr lang="en-US" sz="1800">
            <a:latin typeface="Sniglet" panose="020B0604020202020204" charset="0"/>
          </a:endParaRPr>
        </a:p>
      </dgm:t>
    </dgm:pt>
    <dgm:pt modelId="{DE6C8198-D36A-4766-918F-FB0932DF2085}">
      <dgm:prSet phldrT="[Text]" custT="1"/>
      <dgm:spPr/>
      <dgm:t>
        <a:bodyPr/>
        <a:lstStyle/>
        <a:p>
          <a:r>
            <a:rPr lang="en-US" sz="1200" dirty="0">
              <a:latin typeface="Sniglet" panose="020B0604020202020204" charset="0"/>
            </a:rPr>
            <a:t>Reviewed by </a:t>
          </a:r>
          <a:r>
            <a:rPr lang="en-US" sz="1200" b="1" dirty="0">
              <a:latin typeface="Sniglet" panose="020B0604020202020204" charset="0"/>
            </a:rPr>
            <a:t>Analyst Team</a:t>
          </a:r>
        </a:p>
      </dgm:t>
    </dgm:pt>
    <dgm:pt modelId="{1C4C8B75-BD6C-42E7-8ACC-E847CBA9045A}" type="parTrans" cxnId="{524AFA21-305D-4890-BC1C-BD7A4646E9E8}">
      <dgm:prSet custT="1"/>
      <dgm:spPr/>
      <dgm:t>
        <a:bodyPr/>
        <a:lstStyle/>
        <a:p>
          <a:endParaRPr lang="en-US" sz="500">
            <a:latin typeface="Sniglet" panose="020B0604020202020204" charset="0"/>
          </a:endParaRPr>
        </a:p>
      </dgm:t>
    </dgm:pt>
    <dgm:pt modelId="{9CE9F2BD-DE08-4233-A24A-AF1B798584B0}" type="sibTrans" cxnId="{524AFA21-305D-4890-BC1C-BD7A4646E9E8}">
      <dgm:prSet/>
      <dgm:spPr/>
      <dgm:t>
        <a:bodyPr/>
        <a:lstStyle/>
        <a:p>
          <a:endParaRPr lang="en-US" sz="1800">
            <a:latin typeface="Sniglet" panose="020B0604020202020204" charset="0"/>
          </a:endParaRPr>
        </a:p>
      </dgm:t>
    </dgm:pt>
    <dgm:pt modelId="{AC928E1B-35D6-499D-AB98-0E1B934EA179}">
      <dgm:prSet phldrT="[Text]" custT="1"/>
      <dgm:spPr/>
      <dgm:t>
        <a:bodyPr/>
        <a:lstStyle/>
        <a:p>
          <a:r>
            <a:rPr lang="en-US" sz="1200" dirty="0">
              <a:latin typeface="Sniglet" panose="020B0604020202020204" charset="0"/>
            </a:rPr>
            <a:t>Submitted as Convened and GTMR</a:t>
          </a:r>
        </a:p>
      </dgm:t>
    </dgm:pt>
    <dgm:pt modelId="{4B3A09FF-5765-4EF3-8317-9007D62FAB9C}" type="parTrans" cxnId="{9EF4F110-72BA-44D5-930A-FC4E3ABEDAC4}">
      <dgm:prSet custT="1"/>
      <dgm:spPr/>
      <dgm:t>
        <a:bodyPr/>
        <a:lstStyle/>
        <a:p>
          <a:endParaRPr lang="en-US" sz="500">
            <a:latin typeface="Sniglet" panose="020B0604020202020204" charset="0"/>
          </a:endParaRPr>
        </a:p>
      </dgm:t>
    </dgm:pt>
    <dgm:pt modelId="{679D38A0-A3E0-4FF3-9C28-093B34454408}" type="sibTrans" cxnId="{9EF4F110-72BA-44D5-930A-FC4E3ABEDAC4}">
      <dgm:prSet/>
      <dgm:spPr/>
      <dgm:t>
        <a:bodyPr/>
        <a:lstStyle/>
        <a:p>
          <a:endParaRPr lang="en-US" sz="1800">
            <a:latin typeface="Sniglet" panose="020B0604020202020204" charset="0"/>
          </a:endParaRPr>
        </a:p>
      </dgm:t>
    </dgm:pt>
    <dgm:pt modelId="{74FBC749-7B6D-4A29-A50E-BBD8570EA61F}">
      <dgm:prSet phldrT="[Text]" custT="1"/>
      <dgm:spPr/>
      <dgm:t>
        <a:bodyPr/>
        <a:lstStyle/>
        <a:p>
          <a:r>
            <a:rPr lang="en-US" sz="1200" dirty="0">
              <a:latin typeface="Sniglet" panose="020B0604020202020204" charset="0"/>
            </a:rPr>
            <a:t>Study is Received by the IRB Electronically</a:t>
          </a:r>
        </a:p>
      </dgm:t>
    </dgm:pt>
    <dgm:pt modelId="{FF856E73-541A-41CC-863C-CB9372B54AC0}" type="parTrans" cxnId="{5E889948-136E-4DBE-8751-58DF7519B43E}">
      <dgm:prSet custT="1"/>
      <dgm:spPr/>
      <dgm:t>
        <a:bodyPr/>
        <a:lstStyle/>
        <a:p>
          <a:endParaRPr lang="en-US" sz="500">
            <a:latin typeface="Sniglet" panose="020B0604020202020204" charset="0"/>
          </a:endParaRPr>
        </a:p>
      </dgm:t>
    </dgm:pt>
    <dgm:pt modelId="{962C3A63-7AF2-473D-B758-68E12B6E294E}" type="sibTrans" cxnId="{5E889948-136E-4DBE-8751-58DF7519B43E}">
      <dgm:prSet/>
      <dgm:spPr/>
      <dgm:t>
        <a:bodyPr/>
        <a:lstStyle/>
        <a:p>
          <a:endParaRPr lang="en-US" sz="1800">
            <a:latin typeface="Sniglet" panose="020B0604020202020204" charset="0"/>
          </a:endParaRPr>
        </a:p>
      </dgm:t>
    </dgm:pt>
    <dgm:pt modelId="{4B8668EE-63CA-4E17-BC62-DBABB538E6D1}">
      <dgm:prSet phldrT="[Text]" custT="1"/>
      <dgm:spPr/>
      <dgm:t>
        <a:bodyPr/>
        <a:lstStyle/>
        <a:p>
          <a:r>
            <a:rPr lang="en-US" sz="1200" dirty="0">
              <a:latin typeface="Sniglet" panose="020B0604020202020204" charset="0"/>
            </a:rPr>
            <a:t>Screened by </a:t>
          </a:r>
          <a:r>
            <a:rPr lang="en-US" sz="1200" b="1" dirty="0">
              <a:latin typeface="Sniglet" panose="020B0604020202020204" charset="0"/>
            </a:rPr>
            <a:t>Administrator</a:t>
          </a:r>
          <a:r>
            <a:rPr lang="en-US" sz="1200" dirty="0">
              <a:latin typeface="Sniglet" panose="020B0604020202020204" charset="0"/>
            </a:rPr>
            <a:t> &amp; then Full Board Review</a:t>
          </a:r>
        </a:p>
      </dgm:t>
    </dgm:pt>
    <dgm:pt modelId="{C1C8C3FE-03B9-431B-BF10-612D097DAB01}" type="parTrans" cxnId="{743C1B64-F194-454C-B174-2FC7B3D03BEB}">
      <dgm:prSet custT="1"/>
      <dgm:spPr/>
      <dgm:t>
        <a:bodyPr/>
        <a:lstStyle/>
        <a:p>
          <a:endParaRPr lang="en-US" sz="500">
            <a:latin typeface="Sniglet" panose="020B0604020202020204" charset="0"/>
          </a:endParaRPr>
        </a:p>
      </dgm:t>
    </dgm:pt>
    <dgm:pt modelId="{8965CACA-6557-47D7-A165-396B22AE7D90}" type="sibTrans" cxnId="{743C1B64-F194-454C-B174-2FC7B3D03BEB}">
      <dgm:prSet/>
      <dgm:spPr/>
      <dgm:t>
        <a:bodyPr/>
        <a:lstStyle/>
        <a:p>
          <a:endParaRPr lang="en-US" sz="1800">
            <a:latin typeface="Sniglet" panose="020B0604020202020204" charset="0"/>
          </a:endParaRPr>
        </a:p>
      </dgm:t>
    </dgm:pt>
    <dgm:pt modelId="{BDCF54C4-5550-D744-9468-BFDA4CD1F63C}">
      <dgm:prSet phldrT="[Text]" custT="1"/>
      <dgm:spPr/>
      <dgm:t>
        <a:bodyPr/>
        <a:lstStyle/>
        <a:p>
          <a:r>
            <a:rPr lang="en-US" sz="1200" dirty="0">
              <a:latin typeface="Sniglet" panose="020B0604020202020204" charset="0"/>
            </a:rPr>
            <a:t>Submitted Exempt /Expedited but risk unclear</a:t>
          </a:r>
        </a:p>
      </dgm:t>
    </dgm:pt>
    <dgm:pt modelId="{186721E6-92D6-EB4B-BBF7-BB1AB544E8B2}" type="parTrans" cxnId="{7E99DC16-D4CB-3C46-826B-996CC9264EE9}">
      <dgm:prSet custT="1"/>
      <dgm:spPr/>
      <dgm:t>
        <a:bodyPr/>
        <a:lstStyle/>
        <a:p>
          <a:endParaRPr lang="en-US" sz="500">
            <a:latin typeface="Sniglet" panose="020B0604020202020204" charset="0"/>
          </a:endParaRPr>
        </a:p>
      </dgm:t>
    </dgm:pt>
    <dgm:pt modelId="{AFC69091-F3B4-D64F-AAAB-E4EFA161CBBD}" type="sibTrans" cxnId="{7E99DC16-D4CB-3C46-826B-996CC9264EE9}">
      <dgm:prSet/>
      <dgm:spPr/>
      <dgm:t>
        <a:bodyPr/>
        <a:lstStyle/>
        <a:p>
          <a:endParaRPr lang="en-US" sz="1800">
            <a:latin typeface="Sniglet" panose="020B0604020202020204" charset="0"/>
          </a:endParaRPr>
        </a:p>
      </dgm:t>
    </dgm:pt>
    <dgm:pt modelId="{257C925B-33CE-6749-A172-A70E2BE2DD91}">
      <dgm:prSet phldrT="[Text]" custT="1"/>
      <dgm:spPr/>
      <dgm:t>
        <a:bodyPr/>
        <a:lstStyle/>
        <a:p>
          <a:r>
            <a:rPr lang="en-US" sz="1200" dirty="0">
              <a:latin typeface="Sniglet" panose="020B0604020202020204" charset="0"/>
            </a:rPr>
            <a:t>Screened by </a:t>
          </a:r>
          <a:r>
            <a:rPr lang="en-US" sz="1200" b="1" dirty="0">
              <a:latin typeface="Sniglet" panose="020B0604020202020204" charset="0"/>
            </a:rPr>
            <a:t>Analyst</a:t>
          </a:r>
          <a:r>
            <a:rPr lang="en-US" sz="1200" dirty="0">
              <a:latin typeface="Sniglet" panose="020B0604020202020204" charset="0"/>
            </a:rPr>
            <a:t> &amp; then Full Board Review</a:t>
          </a:r>
        </a:p>
      </dgm:t>
    </dgm:pt>
    <dgm:pt modelId="{725D4A41-E243-3F49-BB9C-AB374249CA80}" type="parTrans" cxnId="{FC1D1F2E-34CD-1140-8EA3-E2FC2BDF12B7}">
      <dgm:prSet custT="1"/>
      <dgm:spPr/>
      <dgm:t>
        <a:bodyPr/>
        <a:lstStyle/>
        <a:p>
          <a:endParaRPr lang="en-US" sz="500">
            <a:latin typeface="Sniglet" panose="020B0604020202020204" charset="0"/>
          </a:endParaRPr>
        </a:p>
      </dgm:t>
    </dgm:pt>
    <dgm:pt modelId="{6861B93C-5E73-FA41-A5A1-732C314D9F35}" type="sibTrans" cxnId="{FC1D1F2E-34CD-1140-8EA3-E2FC2BDF12B7}">
      <dgm:prSet/>
      <dgm:spPr/>
      <dgm:t>
        <a:bodyPr/>
        <a:lstStyle/>
        <a:p>
          <a:endParaRPr lang="en-US" sz="1800">
            <a:latin typeface="Sniglet" panose="020B0604020202020204" charset="0"/>
          </a:endParaRPr>
        </a:p>
      </dgm:t>
    </dgm:pt>
    <dgm:pt modelId="{82CDF3B0-6518-467C-9559-45E8A3C8A003}" type="pres">
      <dgm:prSet presAssocID="{35472EC8-2052-4A88-B786-A60E919342E0}" presName="diagram" presStyleCnt="0">
        <dgm:presLayoutVars>
          <dgm:chPref val="1"/>
          <dgm:dir/>
          <dgm:animOne val="branch"/>
          <dgm:animLvl val="lvl"/>
          <dgm:resizeHandles val="exact"/>
        </dgm:presLayoutVars>
      </dgm:prSet>
      <dgm:spPr/>
      <dgm:t>
        <a:bodyPr/>
        <a:lstStyle/>
        <a:p>
          <a:endParaRPr lang="en-US"/>
        </a:p>
      </dgm:t>
    </dgm:pt>
    <dgm:pt modelId="{69D36BB6-3707-448C-A3DE-A65639257341}" type="pres">
      <dgm:prSet presAssocID="{A3FB446B-F28F-491B-9AE9-E05200098CAE}" presName="root1" presStyleCnt="0"/>
      <dgm:spPr/>
    </dgm:pt>
    <dgm:pt modelId="{C1BB3159-9709-4C93-AEB4-5DDC91A820B0}" type="pres">
      <dgm:prSet presAssocID="{A3FB446B-F28F-491B-9AE9-E05200098CAE}" presName="LevelOneTextNode" presStyleLbl="node0" presStyleIdx="0" presStyleCnt="1">
        <dgm:presLayoutVars>
          <dgm:chPref val="3"/>
        </dgm:presLayoutVars>
      </dgm:prSet>
      <dgm:spPr/>
      <dgm:t>
        <a:bodyPr/>
        <a:lstStyle/>
        <a:p>
          <a:endParaRPr lang="en-US"/>
        </a:p>
      </dgm:t>
    </dgm:pt>
    <dgm:pt modelId="{CF0DB8CC-F051-4722-B697-4CD3E9F50307}" type="pres">
      <dgm:prSet presAssocID="{A3FB446B-F28F-491B-9AE9-E05200098CAE}" presName="level2hierChild" presStyleCnt="0"/>
      <dgm:spPr/>
    </dgm:pt>
    <dgm:pt modelId="{5A5958F9-70A7-491F-9CE3-AAC2AC51404F}" type="pres">
      <dgm:prSet presAssocID="{FF856E73-541A-41CC-863C-CB9372B54AC0}" presName="conn2-1" presStyleLbl="parChTrans1D2" presStyleIdx="0" presStyleCnt="1"/>
      <dgm:spPr/>
      <dgm:t>
        <a:bodyPr/>
        <a:lstStyle/>
        <a:p>
          <a:endParaRPr lang="en-US"/>
        </a:p>
      </dgm:t>
    </dgm:pt>
    <dgm:pt modelId="{1C21C8FA-5BA9-4E11-A90F-4B22BDBBEA5F}" type="pres">
      <dgm:prSet presAssocID="{FF856E73-541A-41CC-863C-CB9372B54AC0}" presName="connTx" presStyleLbl="parChTrans1D2" presStyleIdx="0" presStyleCnt="1"/>
      <dgm:spPr/>
      <dgm:t>
        <a:bodyPr/>
        <a:lstStyle/>
        <a:p>
          <a:endParaRPr lang="en-US"/>
        </a:p>
      </dgm:t>
    </dgm:pt>
    <dgm:pt modelId="{85407896-2319-4F90-9C55-A2E3C19F2E48}" type="pres">
      <dgm:prSet presAssocID="{74FBC749-7B6D-4A29-A50E-BBD8570EA61F}" presName="root2" presStyleCnt="0"/>
      <dgm:spPr/>
    </dgm:pt>
    <dgm:pt modelId="{E055835A-4158-4799-ABB9-5B97B4411F7B}" type="pres">
      <dgm:prSet presAssocID="{74FBC749-7B6D-4A29-A50E-BBD8570EA61F}" presName="LevelTwoTextNode" presStyleLbl="node2" presStyleIdx="0" presStyleCnt="1">
        <dgm:presLayoutVars>
          <dgm:chPref val="3"/>
        </dgm:presLayoutVars>
      </dgm:prSet>
      <dgm:spPr/>
      <dgm:t>
        <a:bodyPr/>
        <a:lstStyle/>
        <a:p>
          <a:endParaRPr lang="en-US"/>
        </a:p>
      </dgm:t>
    </dgm:pt>
    <dgm:pt modelId="{EE440A78-C015-46A6-A675-92DE13805AEE}" type="pres">
      <dgm:prSet presAssocID="{74FBC749-7B6D-4A29-A50E-BBD8570EA61F}" presName="level3hierChild" presStyleCnt="0"/>
      <dgm:spPr/>
    </dgm:pt>
    <dgm:pt modelId="{BDD44F64-AC27-4B70-9683-67F5127EEB30}" type="pres">
      <dgm:prSet presAssocID="{FA751EAE-3AB1-4F83-A69E-31095E60FC27}" presName="conn2-1" presStyleLbl="parChTrans1D3" presStyleIdx="0" presStyleCnt="3"/>
      <dgm:spPr/>
      <dgm:t>
        <a:bodyPr/>
        <a:lstStyle/>
        <a:p>
          <a:endParaRPr lang="en-US"/>
        </a:p>
      </dgm:t>
    </dgm:pt>
    <dgm:pt modelId="{CB91ED39-3E7A-4500-8C90-8F77D766D7BB}" type="pres">
      <dgm:prSet presAssocID="{FA751EAE-3AB1-4F83-A69E-31095E60FC27}" presName="connTx" presStyleLbl="parChTrans1D3" presStyleIdx="0" presStyleCnt="3"/>
      <dgm:spPr/>
      <dgm:t>
        <a:bodyPr/>
        <a:lstStyle/>
        <a:p>
          <a:endParaRPr lang="en-US"/>
        </a:p>
      </dgm:t>
    </dgm:pt>
    <dgm:pt modelId="{CB85BF79-55C7-424A-8807-9B6C78A973A5}" type="pres">
      <dgm:prSet presAssocID="{BC4F9BE7-197C-4662-A846-01EDC88F0C39}" presName="root2" presStyleCnt="0"/>
      <dgm:spPr/>
    </dgm:pt>
    <dgm:pt modelId="{5684436E-227C-4C98-BE3F-9D72CF6981BA}" type="pres">
      <dgm:prSet presAssocID="{BC4F9BE7-197C-4662-A846-01EDC88F0C39}" presName="LevelTwoTextNode" presStyleLbl="node3" presStyleIdx="0" presStyleCnt="3">
        <dgm:presLayoutVars>
          <dgm:chPref val="3"/>
        </dgm:presLayoutVars>
      </dgm:prSet>
      <dgm:spPr/>
      <dgm:t>
        <a:bodyPr/>
        <a:lstStyle/>
        <a:p>
          <a:endParaRPr lang="en-US"/>
        </a:p>
      </dgm:t>
    </dgm:pt>
    <dgm:pt modelId="{844C32B5-6E9A-4CE6-8767-7C49356AE863}" type="pres">
      <dgm:prSet presAssocID="{BC4F9BE7-197C-4662-A846-01EDC88F0C39}" presName="level3hierChild" presStyleCnt="0"/>
      <dgm:spPr/>
    </dgm:pt>
    <dgm:pt modelId="{5959A9BA-ECE5-4D09-881E-A85E0401D640}" type="pres">
      <dgm:prSet presAssocID="{1C4C8B75-BD6C-42E7-8ACC-E847CBA9045A}" presName="conn2-1" presStyleLbl="parChTrans1D4" presStyleIdx="0" presStyleCnt="3"/>
      <dgm:spPr/>
      <dgm:t>
        <a:bodyPr/>
        <a:lstStyle/>
        <a:p>
          <a:endParaRPr lang="en-US"/>
        </a:p>
      </dgm:t>
    </dgm:pt>
    <dgm:pt modelId="{AB4120BF-B207-48A2-8F05-37B9D50FD591}" type="pres">
      <dgm:prSet presAssocID="{1C4C8B75-BD6C-42E7-8ACC-E847CBA9045A}" presName="connTx" presStyleLbl="parChTrans1D4" presStyleIdx="0" presStyleCnt="3"/>
      <dgm:spPr/>
      <dgm:t>
        <a:bodyPr/>
        <a:lstStyle/>
        <a:p>
          <a:endParaRPr lang="en-US"/>
        </a:p>
      </dgm:t>
    </dgm:pt>
    <dgm:pt modelId="{693BB9F7-1923-4026-8578-D4597FBCEEA7}" type="pres">
      <dgm:prSet presAssocID="{DE6C8198-D36A-4766-918F-FB0932DF2085}" presName="root2" presStyleCnt="0"/>
      <dgm:spPr/>
    </dgm:pt>
    <dgm:pt modelId="{A8A009DE-AAA2-4EF8-8280-283227BC8D74}" type="pres">
      <dgm:prSet presAssocID="{DE6C8198-D36A-4766-918F-FB0932DF2085}" presName="LevelTwoTextNode" presStyleLbl="node4" presStyleIdx="0" presStyleCnt="3">
        <dgm:presLayoutVars>
          <dgm:chPref val="3"/>
        </dgm:presLayoutVars>
      </dgm:prSet>
      <dgm:spPr/>
      <dgm:t>
        <a:bodyPr/>
        <a:lstStyle/>
        <a:p>
          <a:endParaRPr lang="en-US"/>
        </a:p>
      </dgm:t>
    </dgm:pt>
    <dgm:pt modelId="{47F87E5A-2912-4A09-9CD8-C45237FFEC12}" type="pres">
      <dgm:prSet presAssocID="{DE6C8198-D36A-4766-918F-FB0932DF2085}" presName="level3hierChild" presStyleCnt="0"/>
      <dgm:spPr/>
    </dgm:pt>
    <dgm:pt modelId="{C0AC3CFD-22F8-7347-91E6-677C14222382}" type="pres">
      <dgm:prSet presAssocID="{186721E6-92D6-EB4B-BBF7-BB1AB544E8B2}" presName="conn2-1" presStyleLbl="parChTrans1D3" presStyleIdx="1" presStyleCnt="3"/>
      <dgm:spPr/>
      <dgm:t>
        <a:bodyPr/>
        <a:lstStyle/>
        <a:p>
          <a:endParaRPr lang="en-US"/>
        </a:p>
      </dgm:t>
    </dgm:pt>
    <dgm:pt modelId="{A543534E-E0ED-1B4C-AA8E-884EB65FC25B}" type="pres">
      <dgm:prSet presAssocID="{186721E6-92D6-EB4B-BBF7-BB1AB544E8B2}" presName="connTx" presStyleLbl="parChTrans1D3" presStyleIdx="1" presStyleCnt="3"/>
      <dgm:spPr/>
      <dgm:t>
        <a:bodyPr/>
        <a:lstStyle/>
        <a:p>
          <a:endParaRPr lang="en-US"/>
        </a:p>
      </dgm:t>
    </dgm:pt>
    <dgm:pt modelId="{D26D6DE4-4C52-8342-B787-AFB547298A39}" type="pres">
      <dgm:prSet presAssocID="{BDCF54C4-5550-D744-9468-BFDA4CD1F63C}" presName="root2" presStyleCnt="0"/>
      <dgm:spPr/>
    </dgm:pt>
    <dgm:pt modelId="{2C5F7A33-4A75-5C46-B353-EEE5C65D7816}" type="pres">
      <dgm:prSet presAssocID="{BDCF54C4-5550-D744-9468-BFDA4CD1F63C}" presName="LevelTwoTextNode" presStyleLbl="node3" presStyleIdx="1" presStyleCnt="3">
        <dgm:presLayoutVars>
          <dgm:chPref val="3"/>
        </dgm:presLayoutVars>
      </dgm:prSet>
      <dgm:spPr/>
      <dgm:t>
        <a:bodyPr/>
        <a:lstStyle/>
        <a:p>
          <a:endParaRPr lang="en-US"/>
        </a:p>
      </dgm:t>
    </dgm:pt>
    <dgm:pt modelId="{E7F3A3B4-AF9A-F24B-A1E6-3F7B80CA614C}" type="pres">
      <dgm:prSet presAssocID="{BDCF54C4-5550-D744-9468-BFDA4CD1F63C}" presName="level3hierChild" presStyleCnt="0"/>
      <dgm:spPr/>
    </dgm:pt>
    <dgm:pt modelId="{FCD76BD9-841B-F84E-887F-623BA005E45A}" type="pres">
      <dgm:prSet presAssocID="{725D4A41-E243-3F49-BB9C-AB374249CA80}" presName="conn2-1" presStyleLbl="parChTrans1D4" presStyleIdx="1" presStyleCnt="3"/>
      <dgm:spPr/>
      <dgm:t>
        <a:bodyPr/>
        <a:lstStyle/>
        <a:p>
          <a:endParaRPr lang="en-US"/>
        </a:p>
      </dgm:t>
    </dgm:pt>
    <dgm:pt modelId="{BC54CFF3-878B-BD40-A395-2DFDC3B995B1}" type="pres">
      <dgm:prSet presAssocID="{725D4A41-E243-3F49-BB9C-AB374249CA80}" presName="connTx" presStyleLbl="parChTrans1D4" presStyleIdx="1" presStyleCnt="3"/>
      <dgm:spPr/>
      <dgm:t>
        <a:bodyPr/>
        <a:lstStyle/>
        <a:p>
          <a:endParaRPr lang="en-US"/>
        </a:p>
      </dgm:t>
    </dgm:pt>
    <dgm:pt modelId="{25D3853C-AA58-104C-A451-CA35F4A36034}" type="pres">
      <dgm:prSet presAssocID="{257C925B-33CE-6749-A172-A70E2BE2DD91}" presName="root2" presStyleCnt="0"/>
      <dgm:spPr/>
    </dgm:pt>
    <dgm:pt modelId="{F43B1733-257E-E642-A4B8-90B205F8E8BE}" type="pres">
      <dgm:prSet presAssocID="{257C925B-33CE-6749-A172-A70E2BE2DD91}" presName="LevelTwoTextNode" presStyleLbl="node4" presStyleIdx="1" presStyleCnt="3">
        <dgm:presLayoutVars>
          <dgm:chPref val="3"/>
        </dgm:presLayoutVars>
      </dgm:prSet>
      <dgm:spPr/>
      <dgm:t>
        <a:bodyPr/>
        <a:lstStyle/>
        <a:p>
          <a:endParaRPr lang="en-US"/>
        </a:p>
      </dgm:t>
    </dgm:pt>
    <dgm:pt modelId="{2B92E435-DB58-4346-8535-C008D613287D}" type="pres">
      <dgm:prSet presAssocID="{257C925B-33CE-6749-A172-A70E2BE2DD91}" presName="level3hierChild" presStyleCnt="0"/>
      <dgm:spPr/>
    </dgm:pt>
    <dgm:pt modelId="{0EFEE029-A89F-4C9A-B17A-C8666F8F67F9}" type="pres">
      <dgm:prSet presAssocID="{4B3A09FF-5765-4EF3-8317-9007D62FAB9C}" presName="conn2-1" presStyleLbl="parChTrans1D3" presStyleIdx="2" presStyleCnt="3"/>
      <dgm:spPr/>
      <dgm:t>
        <a:bodyPr/>
        <a:lstStyle/>
        <a:p>
          <a:endParaRPr lang="en-US"/>
        </a:p>
      </dgm:t>
    </dgm:pt>
    <dgm:pt modelId="{E208A530-902B-4117-9C96-8A928BDC4534}" type="pres">
      <dgm:prSet presAssocID="{4B3A09FF-5765-4EF3-8317-9007D62FAB9C}" presName="connTx" presStyleLbl="parChTrans1D3" presStyleIdx="2" presStyleCnt="3"/>
      <dgm:spPr/>
      <dgm:t>
        <a:bodyPr/>
        <a:lstStyle/>
        <a:p>
          <a:endParaRPr lang="en-US"/>
        </a:p>
      </dgm:t>
    </dgm:pt>
    <dgm:pt modelId="{2CE35726-9D82-4596-96C6-1019EBD2E285}" type="pres">
      <dgm:prSet presAssocID="{AC928E1B-35D6-499D-AB98-0E1B934EA179}" presName="root2" presStyleCnt="0"/>
      <dgm:spPr/>
    </dgm:pt>
    <dgm:pt modelId="{16255032-E829-4091-9679-C7214353683E}" type="pres">
      <dgm:prSet presAssocID="{AC928E1B-35D6-499D-AB98-0E1B934EA179}" presName="LevelTwoTextNode" presStyleLbl="node3" presStyleIdx="2" presStyleCnt="3">
        <dgm:presLayoutVars>
          <dgm:chPref val="3"/>
        </dgm:presLayoutVars>
      </dgm:prSet>
      <dgm:spPr/>
      <dgm:t>
        <a:bodyPr/>
        <a:lstStyle/>
        <a:p>
          <a:endParaRPr lang="en-US"/>
        </a:p>
      </dgm:t>
    </dgm:pt>
    <dgm:pt modelId="{8456C081-ECBD-4BEB-BCB4-541260BB6514}" type="pres">
      <dgm:prSet presAssocID="{AC928E1B-35D6-499D-AB98-0E1B934EA179}" presName="level3hierChild" presStyleCnt="0"/>
      <dgm:spPr/>
    </dgm:pt>
    <dgm:pt modelId="{9C23E5FB-5303-4DD8-8FB8-52A578703BCB}" type="pres">
      <dgm:prSet presAssocID="{C1C8C3FE-03B9-431B-BF10-612D097DAB01}" presName="conn2-1" presStyleLbl="parChTrans1D4" presStyleIdx="2" presStyleCnt="3"/>
      <dgm:spPr/>
      <dgm:t>
        <a:bodyPr/>
        <a:lstStyle/>
        <a:p>
          <a:endParaRPr lang="en-US"/>
        </a:p>
      </dgm:t>
    </dgm:pt>
    <dgm:pt modelId="{0C61275D-3F62-4BD7-94D0-1D66E8DD4D24}" type="pres">
      <dgm:prSet presAssocID="{C1C8C3FE-03B9-431B-BF10-612D097DAB01}" presName="connTx" presStyleLbl="parChTrans1D4" presStyleIdx="2" presStyleCnt="3"/>
      <dgm:spPr/>
      <dgm:t>
        <a:bodyPr/>
        <a:lstStyle/>
        <a:p>
          <a:endParaRPr lang="en-US"/>
        </a:p>
      </dgm:t>
    </dgm:pt>
    <dgm:pt modelId="{B3D9378E-3648-4D58-9F6C-EF7E4AD589C1}" type="pres">
      <dgm:prSet presAssocID="{4B8668EE-63CA-4E17-BC62-DBABB538E6D1}" presName="root2" presStyleCnt="0"/>
      <dgm:spPr/>
    </dgm:pt>
    <dgm:pt modelId="{4F0ACABD-5E0D-45F2-8524-4DA314211754}" type="pres">
      <dgm:prSet presAssocID="{4B8668EE-63CA-4E17-BC62-DBABB538E6D1}" presName="LevelTwoTextNode" presStyleLbl="node4" presStyleIdx="2" presStyleCnt="3">
        <dgm:presLayoutVars>
          <dgm:chPref val="3"/>
        </dgm:presLayoutVars>
      </dgm:prSet>
      <dgm:spPr/>
      <dgm:t>
        <a:bodyPr/>
        <a:lstStyle/>
        <a:p>
          <a:endParaRPr lang="en-US"/>
        </a:p>
      </dgm:t>
    </dgm:pt>
    <dgm:pt modelId="{D5E2CC65-00FF-40DF-8141-4CF156A3AB23}" type="pres">
      <dgm:prSet presAssocID="{4B8668EE-63CA-4E17-BC62-DBABB538E6D1}" presName="level3hierChild" presStyleCnt="0"/>
      <dgm:spPr/>
    </dgm:pt>
  </dgm:ptLst>
  <dgm:cxnLst>
    <dgm:cxn modelId="{668A9D92-E8EE-471A-8986-AD019AEE67F1}" srcId="{74FBC749-7B6D-4A29-A50E-BBD8570EA61F}" destId="{BC4F9BE7-197C-4662-A846-01EDC88F0C39}" srcOrd="0" destOrd="0" parTransId="{FA751EAE-3AB1-4F83-A69E-31095E60FC27}" sibTransId="{9F5808C0-0C4D-48A5-AA69-96DB94252026}"/>
    <dgm:cxn modelId="{0A4850A5-5D3E-1B45-BEC5-B47F08FD534F}" type="presOf" srcId="{74FBC749-7B6D-4A29-A50E-BBD8570EA61F}" destId="{E055835A-4158-4799-ABB9-5B97B4411F7B}" srcOrd="0" destOrd="0" presId="urn:microsoft.com/office/officeart/2005/8/layout/hierarchy2"/>
    <dgm:cxn modelId="{24D23027-A107-844E-9CCA-3E9CC695BDD3}" type="presOf" srcId="{4B3A09FF-5765-4EF3-8317-9007D62FAB9C}" destId="{0EFEE029-A89F-4C9A-B17A-C8666F8F67F9}" srcOrd="0" destOrd="0" presId="urn:microsoft.com/office/officeart/2005/8/layout/hierarchy2"/>
    <dgm:cxn modelId="{524AFA21-305D-4890-BC1C-BD7A4646E9E8}" srcId="{BC4F9BE7-197C-4662-A846-01EDC88F0C39}" destId="{DE6C8198-D36A-4766-918F-FB0932DF2085}" srcOrd="0" destOrd="0" parTransId="{1C4C8B75-BD6C-42E7-8ACC-E847CBA9045A}" sibTransId="{9CE9F2BD-DE08-4233-A24A-AF1B798584B0}"/>
    <dgm:cxn modelId="{9A062E59-5520-274C-904A-2D1A57D4B6D8}" type="presOf" srcId="{FF856E73-541A-41CC-863C-CB9372B54AC0}" destId="{1C21C8FA-5BA9-4E11-A90F-4B22BDBBEA5F}" srcOrd="1" destOrd="0" presId="urn:microsoft.com/office/officeart/2005/8/layout/hierarchy2"/>
    <dgm:cxn modelId="{B4EEC43B-F96D-FF4E-8FAF-DF229590E68F}" type="presOf" srcId="{BDCF54C4-5550-D744-9468-BFDA4CD1F63C}" destId="{2C5F7A33-4A75-5C46-B353-EEE5C65D7816}" srcOrd="0" destOrd="0" presId="urn:microsoft.com/office/officeart/2005/8/layout/hierarchy2"/>
    <dgm:cxn modelId="{4CBF7801-F0E9-C240-8C94-DF2839335302}" type="presOf" srcId="{AC928E1B-35D6-499D-AB98-0E1B934EA179}" destId="{16255032-E829-4091-9679-C7214353683E}" srcOrd="0" destOrd="0" presId="urn:microsoft.com/office/officeart/2005/8/layout/hierarchy2"/>
    <dgm:cxn modelId="{BB59F4F6-5FB6-A64E-8EC2-D6AE870C60C6}" type="presOf" srcId="{FF856E73-541A-41CC-863C-CB9372B54AC0}" destId="{5A5958F9-70A7-491F-9CE3-AAC2AC51404F}" srcOrd="0" destOrd="0" presId="urn:microsoft.com/office/officeart/2005/8/layout/hierarchy2"/>
    <dgm:cxn modelId="{831D7451-0F12-2046-9F63-AF02B97DE812}" type="presOf" srcId="{725D4A41-E243-3F49-BB9C-AB374249CA80}" destId="{FCD76BD9-841B-F84E-887F-623BA005E45A}" srcOrd="0" destOrd="0" presId="urn:microsoft.com/office/officeart/2005/8/layout/hierarchy2"/>
    <dgm:cxn modelId="{C1BB492A-4C86-B842-9051-6AC8776EAC6E}" type="presOf" srcId="{4B8668EE-63CA-4E17-BC62-DBABB538E6D1}" destId="{4F0ACABD-5E0D-45F2-8524-4DA314211754}" srcOrd="0" destOrd="0" presId="urn:microsoft.com/office/officeart/2005/8/layout/hierarchy2"/>
    <dgm:cxn modelId="{9EF4F110-72BA-44D5-930A-FC4E3ABEDAC4}" srcId="{74FBC749-7B6D-4A29-A50E-BBD8570EA61F}" destId="{AC928E1B-35D6-499D-AB98-0E1B934EA179}" srcOrd="2" destOrd="0" parTransId="{4B3A09FF-5765-4EF3-8317-9007D62FAB9C}" sibTransId="{679D38A0-A3E0-4FF3-9C28-093B34454408}"/>
    <dgm:cxn modelId="{7327D748-A67F-CA40-AA83-9987E64E9C9D}" type="presOf" srcId="{FA751EAE-3AB1-4F83-A69E-31095E60FC27}" destId="{CB91ED39-3E7A-4500-8C90-8F77D766D7BB}" srcOrd="1" destOrd="0" presId="urn:microsoft.com/office/officeart/2005/8/layout/hierarchy2"/>
    <dgm:cxn modelId="{FC1D1F2E-34CD-1140-8EA3-E2FC2BDF12B7}" srcId="{BDCF54C4-5550-D744-9468-BFDA4CD1F63C}" destId="{257C925B-33CE-6749-A172-A70E2BE2DD91}" srcOrd="0" destOrd="0" parTransId="{725D4A41-E243-3F49-BB9C-AB374249CA80}" sibTransId="{6861B93C-5E73-FA41-A5A1-732C314D9F35}"/>
    <dgm:cxn modelId="{B163C2F6-F1BE-403B-B75C-F9D7956ABCA5}" type="presOf" srcId="{35472EC8-2052-4A88-B786-A60E919342E0}" destId="{82CDF3B0-6518-467C-9559-45E8A3C8A003}" srcOrd="0" destOrd="0" presId="urn:microsoft.com/office/officeart/2005/8/layout/hierarchy2"/>
    <dgm:cxn modelId="{DE1F575C-AF7C-4241-99DA-03DA18AF62DC}" type="presOf" srcId="{4B3A09FF-5765-4EF3-8317-9007D62FAB9C}" destId="{E208A530-902B-4117-9C96-8A928BDC4534}" srcOrd="1" destOrd="0" presId="urn:microsoft.com/office/officeart/2005/8/layout/hierarchy2"/>
    <dgm:cxn modelId="{743C1B64-F194-454C-B174-2FC7B3D03BEB}" srcId="{AC928E1B-35D6-499D-AB98-0E1B934EA179}" destId="{4B8668EE-63CA-4E17-BC62-DBABB538E6D1}" srcOrd="0" destOrd="0" parTransId="{C1C8C3FE-03B9-431B-BF10-612D097DAB01}" sibTransId="{8965CACA-6557-47D7-A165-396B22AE7D90}"/>
    <dgm:cxn modelId="{844362E1-DBF5-4D16-B553-60C0AA271BD4}" srcId="{35472EC8-2052-4A88-B786-A60E919342E0}" destId="{A3FB446B-F28F-491B-9AE9-E05200098CAE}" srcOrd="0" destOrd="0" parTransId="{7A5546B1-4DB9-438D-A659-43C7807E5996}" sibTransId="{B17BC2F7-5EDC-46B4-981B-2F2CB73ADAE3}"/>
    <dgm:cxn modelId="{5230FD73-2628-7041-BFA6-5390BCB26EB5}" type="presOf" srcId="{186721E6-92D6-EB4B-BBF7-BB1AB544E8B2}" destId="{A543534E-E0ED-1B4C-AA8E-884EB65FC25B}" srcOrd="1" destOrd="0" presId="urn:microsoft.com/office/officeart/2005/8/layout/hierarchy2"/>
    <dgm:cxn modelId="{5E889948-136E-4DBE-8751-58DF7519B43E}" srcId="{A3FB446B-F28F-491B-9AE9-E05200098CAE}" destId="{74FBC749-7B6D-4A29-A50E-BBD8570EA61F}" srcOrd="0" destOrd="0" parTransId="{FF856E73-541A-41CC-863C-CB9372B54AC0}" sibTransId="{962C3A63-7AF2-473D-B758-68E12B6E294E}"/>
    <dgm:cxn modelId="{50E2EB38-FBEF-AC41-8F43-05E563EA856D}" type="presOf" srcId="{C1C8C3FE-03B9-431B-BF10-612D097DAB01}" destId="{9C23E5FB-5303-4DD8-8FB8-52A578703BCB}" srcOrd="0" destOrd="0" presId="urn:microsoft.com/office/officeart/2005/8/layout/hierarchy2"/>
    <dgm:cxn modelId="{54A59951-880E-5B49-AA1A-2CC188CD2BB4}" type="presOf" srcId="{A3FB446B-F28F-491B-9AE9-E05200098CAE}" destId="{C1BB3159-9709-4C93-AEB4-5DDC91A820B0}" srcOrd="0" destOrd="0" presId="urn:microsoft.com/office/officeart/2005/8/layout/hierarchy2"/>
    <dgm:cxn modelId="{3DCE4BD9-D01C-304A-A3D9-BF7F45C751A9}" type="presOf" srcId="{186721E6-92D6-EB4B-BBF7-BB1AB544E8B2}" destId="{C0AC3CFD-22F8-7347-91E6-677C14222382}" srcOrd="0" destOrd="0" presId="urn:microsoft.com/office/officeart/2005/8/layout/hierarchy2"/>
    <dgm:cxn modelId="{87EFE1B5-9956-6E46-B263-98C8F322862D}" type="presOf" srcId="{FA751EAE-3AB1-4F83-A69E-31095E60FC27}" destId="{BDD44F64-AC27-4B70-9683-67F5127EEB30}" srcOrd="0" destOrd="0" presId="urn:microsoft.com/office/officeart/2005/8/layout/hierarchy2"/>
    <dgm:cxn modelId="{7E99DC16-D4CB-3C46-826B-996CC9264EE9}" srcId="{74FBC749-7B6D-4A29-A50E-BBD8570EA61F}" destId="{BDCF54C4-5550-D744-9468-BFDA4CD1F63C}" srcOrd="1" destOrd="0" parTransId="{186721E6-92D6-EB4B-BBF7-BB1AB544E8B2}" sibTransId="{AFC69091-F3B4-D64F-AAAB-E4EFA161CBBD}"/>
    <dgm:cxn modelId="{AD046570-02CD-734A-8250-D2862E4A5520}" type="presOf" srcId="{1C4C8B75-BD6C-42E7-8ACC-E847CBA9045A}" destId="{5959A9BA-ECE5-4D09-881E-A85E0401D640}" srcOrd="0" destOrd="0" presId="urn:microsoft.com/office/officeart/2005/8/layout/hierarchy2"/>
    <dgm:cxn modelId="{E7CAC94F-1661-C34A-9043-AB8F4E70EBED}" type="presOf" srcId="{257C925B-33CE-6749-A172-A70E2BE2DD91}" destId="{F43B1733-257E-E642-A4B8-90B205F8E8BE}" srcOrd="0" destOrd="0" presId="urn:microsoft.com/office/officeart/2005/8/layout/hierarchy2"/>
    <dgm:cxn modelId="{0F7C157B-EF84-4E4A-8665-B23117D4BF01}" type="presOf" srcId="{1C4C8B75-BD6C-42E7-8ACC-E847CBA9045A}" destId="{AB4120BF-B207-48A2-8F05-37B9D50FD591}" srcOrd="1" destOrd="0" presId="urn:microsoft.com/office/officeart/2005/8/layout/hierarchy2"/>
    <dgm:cxn modelId="{289EDE9B-9949-0C4D-ACE1-3A19D9D04B34}" type="presOf" srcId="{DE6C8198-D36A-4766-918F-FB0932DF2085}" destId="{A8A009DE-AAA2-4EF8-8280-283227BC8D74}" srcOrd="0" destOrd="0" presId="urn:microsoft.com/office/officeart/2005/8/layout/hierarchy2"/>
    <dgm:cxn modelId="{196EDCBB-DB2D-C042-807D-40BB5B45497F}" type="presOf" srcId="{725D4A41-E243-3F49-BB9C-AB374249CA80}" destId="{BC54CFF3-878B-BD40-A395-2DFDC3B995B1}" srcOrd="1" destOrd="0" presId="urn:microsoft.com/office/officeart/2005/8/layout/hierarchy2"/>
    <dgm:cxn modelId="{E0FD117C-0226-8A49-924D-8B331B7D3B5B}" type="presOf" srcId="{C1C8C3FE-03B9-431B-BF10-612D097DAB01}" destId="{0C61275D-3F62-4BD7-94D0-1D66E8DD4D24}" srcOrd="1" destOrd="0" presId="urn:microsoft.com/office/officeart/2005/8/layout/hierarchy2"/>
    <dgm:cxn modelId="{64F8F147-5269-EB4A-8B74-874CD26C4459}" type="presOf" srcId="{BC4F9BE7-197C-4662-A846-01EDC88F0C39}" destId="{5684436E-227C-4C98-BE3F-9D72CF6981BA}" srcOrd="0" destOrd="0" presId="urn:microsoft.com/office/officeart/2005/8/layout/hierarchy2"/>
    <dgm:cxn modelId="{108F5028-4B85-A54D-B7D4-468034F79691}" type="presParOf" srcId="{82CDF3B0-6518-467C-9559-45E8A3C8A003}" destId="{69D36BB6-3707-448C-A3DE-A65639257341}" srcOrd="0" destOrd="0" presId="urn:microsoft.com/office/officeart/2005/8/layout/hierarchy2"/>
    <dgm:cxn modelId="{F0C487C5-4B5C-C443-B281-5E0F38E5D660}" type="presParOf" srcId="{69D36BB6-3707-448C-A3DE-A65639257341}" destId="{C1BB3159-9709-4C93-AEB4-5DDC91A820B0}" srcOrd="0" destOrd="0" presId="urn:microsoft.com/office/officeart/2005/8/layout/hierarchy2"/>
    <dgm:cxn modelId="{F9AC9797-D7A8-DC4B-92AC-687081DF1A50}" type="presParOf" srcId="{69D36BB6-3707-448C-A3DE-A65639257341}" destId="{CF0DB8CC-F051-4722-B697-4CD3E9F50307}" srcOrd="1" destOrd="0" presId="urn:microsoft.com/office/officeart/2005/8/layout/hierarchy2"/>
    <dgm:cxn modelId="{33883B8A-B2B9-1642-9F51-E7A3FB5735EA}" type="presParOf" srcId="{CF0DB8CC-F051-4722-B697-4CD3E9F50307}" destId="{5A5958F9-70A7-491F-9CE3-AAC2AC51404F}" srcOrd="0" destOrd="0" presId="urn:microsoft.com/office/officeart/2005/8/layout/hierarchy2"/>
    <dgm:cxn modelId="{A19347E0-2428-FE4F-869E-4AF0BF9A9D6B}" type="presParOf" srcId="{5A5958F9-70A7-491F-9CE3-AAC2AC51404F}" destId="{1C21C8FA-5BA9-4E11-A90F-4B22BDBBEA5F}" srcOrd="0" destOrd="0" presId="urn:microsoft.com/office/officeart/2005/8/layout/hierarchy2"/>
    <dgm:cxn modelId="{3616DAFE-16C5-BF4A-8425-27B6A94C0886}" type="presParOf" srcId="{CF0DB8CC-F051-4722-B697-4CD3E9F50307}" destId="{85407896-2319-4F90-9C55-A2E3C19F2E48}" srcOrd="1" destOrd="0" presId="urn:microsoft.com/office/officeart/2005/8/layout/hierarchy2"/>
    <dgm:cxn modelId="{CAD5F077-E80D-1441-B2EA-8F655DD68690}" type="presParOf" srcId="{85407896-2319-4F90-9C55-A2E3C19F2E48}" destId="{E055835A-4158-4799-ABB9-5B97B4411F7B}" srcOrd="0" destOrd="0" presId="urn:microsoft.com/office/officeart/2005/8/layout/hierarchy2"/>
    <dgm:cxn modelId="{DCA18DE5-26D6-0646-81C2-C91BB0E2097B}" type="presParOf" srcId="{85407896-2319-4F90-9C55-A2E3C19F2E48}" destId="{EE440A78-C015-46A6-A675-92DE13805AEE}" srcOrd="1" destOrd="0" presId="urn:microsoft.com/office/officeart/2005/8/layout/hierarchy2"/>
    <dgm:cxn modelId="{4983B3B9-61EC-AA42-8653-6A1CC78CFF0D}" type="presParOf" srcId="{EE440A78-C015-46A6-A675-92DE13805AEE}" destId="{BDD44F64-AC27-4B70-9683-67F5127EEB30}" srcOrd="0" destOrd="0" presId="urn:microsoft.com/office/officeart/2005/8/layout/hierarchy2"/>
    <dgm:cxn modelId="{67BCA384-9E35-014A-9E74-A4792DFE2E26}" type="presParOf" srcId="{BDD44F64-AC27-4B70-9683-67F5127EEB30}" destId="{CB91ED39-3E7A-4500-8C90-8F77D766D7BB}" srcOrd="0" destOrd="0" presId="urn:microsoft.com/office/officeart/2005/8/layout/hierarchy2"/>
    <dgm:cxn modelId="{B58E4A6D-BF1A-3F41-A687-1B98980F5748}" type="presParOf" srcId="{EE440A78-C015-46A6-A675-92DE13805AEE}" destId="{CB85BF79-55C7-424A-8807-9B6C78A973A5}" srcOrd="1" destOrd="0" presId="urn:microsoft.com/office/officeart/2005/8/layout/hierarchy2"/>
    <dgm:cxn modelId="{4B0D0C08-507A-7345-A47D-DF8CDCD539D5}" type="presParOf" srcId="{CB85BF79-55C7-424A-8807-9B6C78A973A5}" destId="{5684436E-227C-4C98-BE3F-9D72CF6981BA}" srcOrd="0" destOrd="0" presId="urn:microsoft.com/office/officeart/2005/8/layout/hierarchy2"/>
    <dgm:cxn modelId="{A8588E2F-833D-9043-A70C-5823179E692F}" type="presParOf" srcId="{CB85BF79-55C7-424A-8807-9B6C78A973A5}" destId="{844C32B5-6E9A-4CE6-8767-7C49356AE863}" srcOrd="1" destOrd="0" presId="urn:microsoft.com/office/officeart/2005/8/layout/hierarchy2"/>
    <dgm:cxn modelId="{D9A8626F-FEED-EF4E-9B93-4E0E594D1A41}" type="presParOf" srcId="{844C32B5-6E9A-4CE6-8767-7C49356AE863}" destId="{5959A9BA-ECE5-4D09-881E-A85E0401D640}" srcOrd="0" destOrd="0" presId="urn:microsoft.com/office/officeart/2005/8/layout/hierarchy2"/>
    <dgm:cxn modelId="{DA20EDE4-C642-CE47-8D52-B39985AD60FA}" type="presParOf" srcId="{5959A9BA-ECE5-4D09-881E-A85E0401D640}" destId="{AB4120BF-B207-48A2-8F05-37B9D50FD591}" srcOrd="0" destOrd="0" presId="urn:microsoft.com/office/officeart/2005/8/layout/hierarchy2"/>
    <dgm:cxn modelId="{8940CAC4-D24C-8946-BEAA-5588BCA15AE1}" type="presParOf" srcId="{844C32B5-6E9A-4CE6-8767-7C49356AE863}" destId="{693BB9F7-1923-4026-8578-D4597FBCEEA7}" srcOrd="1" destOrd="0" presId="urn:microsoft.com/office/officeart/2005/8/layout/hierarchy2"/>
    <dgm:cxn modelId="{F9A98ACA-9954-EE43-9D07-E7EAA8CB0821}" type="presParOf" srcId="{693BB9F7-1923-4026-8578-D4597FBCEEA7}" destId="{A8A009DE-AAA2-4EF8-8280-283227BC8D74}" srcOrd="0" destOrd="0" presId="urn:microsoft.com/office/officeart/2005/8/layout/hierarchy2"/>
    <dgm:cxn modelId="{D5C08C09-4206-FA40-B24C-DD3C31D296CA}" type="presParOf" srcId="{693BB9F7-1923-4026-8578-D4597FBCEEA7}" destId="{47F87E5A-2912-4A09-9CD8-C45237FFEC12}" srcOrd="1" destOrd="0" presId="urn:microsoft.com/office/officeart/2005/8/layout/hierarchy2"/>
    <dgm:cxn modelId="{46274B8B-FBCA-4841-85BD-E982622AA64A}" type="presParOf" srcId="{EE440A78-C015-46A6-A675-92DE13805AEE}" destId="{C0AC3CFD-22F8-7347-91E6-677C14222382}" srcOrd="2" destOrd="0" presId="urn:microsoft.com/office/officeart/2005/8/layout/hierarchy2"/>
    <dgm:cxn modelId="{090E22D7-C883-834F-8551-D117BC56D93F}" type="presParOf" srcId="{C0AC3CFD-22F8-7347-91E6-677C14222382}" destId="{A543534E-E0ED-1B4C-AA8E-884EB65FC25B}" srcOrd="0" destOrd="0" presId="urn:microsoft.com/office/officeart/2005/8/layout/hierarchy2"/>
    <dgm:cxn modelId="{B5F566C7-B1AF-0F41-A9D2-79495B1D6FBA}" type="presParOf" srcId="{EE440A78-C015-46A6-A675-92DE13805AEE}" destId="{D26D6DE4-4C52-8342-B787-AFB547298A39}" srcOrd="3" destOrd="0" presId="urn:microsoft.com/office/officeart/2005/8/layout/hierarchy2"/>
    <dgm:cxn modelId="{D5B66886-662B-2C4C-A09C-D4A50B29CAFB}" type="presParOf" srcId="{D26D6DE4-4C52-8342-B787-AFB547298A39}" destId="{2C5F7A33-4A75-5C46-B353-EEE5C65D7816}" srcOrd="0" destOrd="0" presId="urn:microsoft.com/office/officeart/2005/8/layout/hierarchy2"/>
    <dgm:cxn modelId="{8BC8DA6D-FD91-614E-A93D-C8447E8B0E11}" type="presParOf" srcId="{D26D6DE4-4C52-8342-B787-AFB547298A39}" destId="{E7F3A3B4-AF9A-F24B-A1E6-3F7B80CA614C}" srcOrd="1" destOrd="0" presId="urn:microsoft.com/office/officeart/2005/8/layout/hierarchy2"/>
    <dgm:cxn modelId="{D2D8B234-3CB1-FC46-A573-6AD26A851410}" type="presParOf" srcId="{E7F3A3B4-AF9A-F24B-A1E6-3F7B80CA614C}" destId="{FCD76BD9-841B-F84E-887F-623BA005E45A}" srcOrd="0" destOrd="0" presId="urn:microsoft.com/office/officeart/2005/8/layout/hierarchy2"/>
    <dgm:cxn modelId="{DCA3C176-D196-1D44-8C94-FAC57CB43473}" type="presParOf" srcId="{FCD76BD9-841B-F84E-887F-623BA005E45A}" destId="{BC54CFF3-878B-BD40-A395-2DFDC3B995B1}" srcOrd="0" destOrd="0" presId="urn:microsoft.com/office/officeart/2005/8/layout/hierarchy2"/>
    <dgm:cxn modelId="{EC70ED62-7E24-EE49-9F3C-C02EB555721A}" type="presParOf" srcId="{E7F3A3B4-AF9A-F24B-A1E6-3F7B80CA614C}" destId="{25D3853C-AA58-104C-A451-CA35F4A36034}" srcOrd="1" destOrd="0" presId="urn:microsoft.com/office/officeart/2005/8/layout/hierarchy2"/>
    <dgm:cxn modelId="{C76F300C-5A45-134F-8217-F874C951FC46}" type="presParOf" srcId="{25D3853C-AA58-104C-A451-CA35F4A36034}" destId="{F43B1733-257E-E642-A4B8-90B205F8E8BE}" srcOrd="0" destOrd="0" presId="urn:microsoft.com/office/officeart/2005/8/layout/hierarchy2"/>
    <dgm:cxn modelId="{14195CD3-ED6F-DD4F-8932-C27AAB0204C8}" type="presParOf" srcId="{25D3853C-AA58-104C-A451-CA35F4A36034}" destId="{2B92E435-DB58-4346-8535-C008D613287D}" srcOrd="1" destOrd="0" presId="urn:microsoft.com/office/officeart/2005/8/layout/hierarchy2"/>
    <dgm:cxn modelId="{9DC4D839-CC6F-0A46-9A27-95E3F6BBF959}" type="presParOf" srcId="{EE440A78-C015-46A6-A675-92DE13805AEE}" destId="{0EFEE029-A89F-4C9A-B17A-C8666F8F67F9}" srcOrd="4" destOrd="0" presId="urn:microsoft.com/office/officeart/2005/8/layout/hierarchy2"/>
    <dgm:cxn modelId="{D6928257-A31D-D54E-B213-756190C31473}" type="presParOf" srcId="{0EFEE029-A89F-4C9A-B17A-C8666F8F67F9}" destId="{E208A530-902B-4117-9C96-8A928BDC4534}" srcOrd="0" destOrd="0" presId="urn:microsoft.com/office/officeart/2005/8/layout/hierarchy2"/>
    <dgm:cxn modelId="{A87C7B6B-D9C0-1C43-AF3C-D72FEB2D2F13}" type="presParOf" srcId="{EE440A78-C015-46A6-A675-92DE13805AEE}" destId="{2CE35726-9D82-4596-96C6-1019EBD2E285}" srcOrd="5" destOrd="0" presId="urn:microsoft.com/office/officeart/2005/8/layout/hierarchy2"/>
    <dgm:cxn modelId="{126F1D25-281A-3141-9B4A-4AA169C36010}" type="presParOf" srcId="{2CE35726-9D82-4596-96C6-1019EBD2E285}" destId="{16255032-E829-4091-9679-C7214353683E}" srcOrd="0" destOrd="0" presId="urn:microsoft.com/office/officeart/2005/8/layout/hierarchy2"/>
    <dgm:cxn modelId="{E09164C3-2CBC-B44E-81AD-42A9F046449D}" type="presParOf" srcId="{2CE35726-9D82-4596-96C6-1019EBD2E285}" destId="{8456C081-ECBD-4BEB-BCB4-541260BB6514}" srcOrd="1" destOrd="0" presId="urn:microsoft.com/office/officeart/2005/8/layout/hierarchy2"/>
    <dgm:cxn modelId="{BE905EEE-BA24-7241-A2C3-B71518EEFB49}" type="presParOf" srcId="{8456C081-ECBD-4BEB-BCB4-541260BB6514}" destId="{9C23E5FB-5303-4DD8-8FB8-52A578703BCB}" srcOrd="0" destOrd="0" presId="urn:microsoft.com/office/officeart/2005/8/layout/hierarchy2"/>
    <dgm:cxn modelId="{B312F69B-85D0-0C48-960E-D76782326513}" type="presParOf" srcId="{9C23E5FB-5303-4DD8-8FB8-52A578703BCB}" destId="{0C61275D-3F62-4BD7-94D0-1D66E8DD4D24}" srcOrd="0" destOrd="0" presId="urn:microsoft.com/office/officeart/2005/8/layout/hierarchy2"/>
    <dgm:cxn modelId="{EA17B576-E377-F54A-BC22-A6AC3AC54DA5}" type="presParOf" srcId="{8456C081-ECBD-4BEB-BCB4-541260BB6514}" destId="{B3D9378E-3648-4D58-9F6C-EF7E4AD589C1}" srcOrd="1" destOrd="0" presId="urn:microsoft.com/office/officeart/2005/8/layout/hierarchy2"/>
    <dgm:cxn modelId="{6D8E2DFE-E2DF-1D40-AC9C-7520EDDD7381}" type="presParOf" srcId="{B3D9378E-3648-4D58-9F6C-EF7E4AD589C1}" destId="{4F0ACABD-5E0D-45F2-8524-4DA314211754}" srcOrd="0" destOrd="0" presId="urn:microsoft.com/office/officeart/2005/8/layout/hierarchy2"/>
    <dgm:cxn modelId="{0DA8F95A-FA02-0D43-811C-6F46D20D1538}" type="presParOf" srcId="{B3D9378E-3648-4D58-9F6C-EF7E4AD589C1}" destId="{D5E2CC65-00FF-40DF-8141-4CF156A3AB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A8767-B880-4A7B-8BF0-0705126D863A}">
      <dsp:nvSpPr>
        <dsp:cNvPr id="0" name=""/>
        <dsp:cNvSpPr/>
      </dsp:nvSpPr>
      <dsp:spPr>
        <a:xfrm>
          <a:off x="4116" y="0"/>
          <a:ext cx="3464042" cy="1385616"/>
        </a:xfrm>
        <a:prstGeom prst="leftRightRibb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B65FB-E6B5-4A2E-830F-AE85AEC9C05F}">
      <dsp:nvSpPr>
        <dsp:cNvPr id="0" name=""/>
        <dsp:cNvSpPr/>
      </dsp:nvSpPr>
      <dsp:spPr>
        <a:xfrm>
          <a:off x="419801" y="242482"/>
          <a:ext cx="1143134" cy="678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a:latin typeface="Sniglet" panose="020B0604020202020204" charset="0"/>
            </a:rPr>
            <a:t>Minimal</a:t>
          </a:r>
        </a:p>
      </dsp:txBody>
      <dsp:txXfrm>
        <a:off x="419801" y="242482"/>
        <a:ext cx="1143134" cy="678952"/>
      </dsp:txXfrm>
    </dsp:sp>
    <dsp:sp modelId="{A850C2F4-558D-42D9-A5E0-4AD582D73506}">
      <dsp:nvSpPr>
        <dsp:cNvPr id="0" name=""/>
        <dsp:cNvSpPr/>
      </dsp:nvSpPr>
      <dsp:spPr>
        <a:xfrm>
          <a:off x="1736137" y="464181"/>
          <a:ext cx="1350976" cy="6789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n-US" sz="1800" kern="1200" dirty="0">
              <a:latin typeface="Sniglet" panose="020B0604020202020204" charset="0"/>
            </a:rPr>
            <a:t>Greater than minimal</a:t>
          </a:r>
        </a:p>
      </dsp:txBody>
      <dsp:txXfrm>
        <a:off x="1736137" y="464181"/>
        <a:ext cx="1350976" cy="6789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BC7FB-9735-411E-B2B4-AFD47609FA4D}">
      <dsp:nvSpPr>
        <dsp:cNvPr id="0" name=""/>
        <dsp:cNvSpPr/>
      </dsp:nvSpPr>
      <dsp:spPr>
        <a:xfrm>
          <a:off x="923972" y="1406"/>
          <a:ext cx="2216517" cy="88660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Sniglet" panose="020B0604020202020204" charset="0"/>
            </a:rPr>
            <a:t>Not Human Subjects Research</a:t>
          </a:r>
        </a:p>
      </dsp:txBody>
      <dsp:txXfrm>
        <a:off x="1367276" y="1406"/>
        <a:ext cx="1329910" cy="886607"/>
      </dsp:txXfrm>
    </dsp:sp>
    <dsp:sp modelId="{E99A7F10-B90B-4DD2-8E1A-717EB8449DCB}">
      <dsp:nvSpPr>
        <dsp:cNvPr id="0" name=""/>
        <dsp:cNvSpPr/>
      </dsp:nvSpPr>
      <dsp:spPr>
        <a:xfrm>
          <a:off x="2852342" y="76768"/>
          <a:ext cx="1839709" cy="735883"/>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No review required</a:t>
          </a:r>
        </a:p>
      </dsp:txBody>
      <dsp:txXfrm>
        <a:off x="3220284" y="76768"/>
        <a:ext cx="1103826" cy="735883"/>
      </dsp:txXfrm>
    </dsp:sp>
    <dsp:sp modelId="{17580F99-B4D7-4236-8F1F-80540395FF97}">
      <dsp:nvSpPr>
        <dsp:cNvPr id="0" name=""/>
        <dsp:cNvSpPr/>
      </dsp:nvSpPr>
      <dsp:spPr>
        <a:xfrm>
          <a:off x="923972" y="1012138"/>
          <a:ext cx="2216517" cy="886607"/>
        </a:xfrm>
        <a:prstGeom prst="chevron">
          <a:avLst/>
        </a:prstGeom>
        <a:solidFill>
          <a:schemeClr val="accent4">
            <a:hueOff val="1443523"/>
            <a:satOff val="-1064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Sniglet" panose="020B0604020202020204" charset="0"/>
            </a:rPr>
            <a:t>Exempt or Limited IRB Review</a:t>
          </a:r>
        </a:p>
      </dsp:txBody>
      <dsp:txXfrm>
        <a:off x="1367276" y="1012138"/>
        <a:ext cx="1329910" cy="886607"/>
      </dsp:txXfrm>
    </dsp:sp>
    <dsp:sp modelId="{694374BD-5D4C-491C-98A8-396756AB97CA}">
      <dsp:nvSpPr>
        <dsp:cNvPr id="0" name=""/>
        <dsp:cNvSpPr/>
      </dsp:nvSpPr>
      <dsp:spPr>
        <a:xfrm>
          <a:off x="2852342" y="1087500"/>
          <a:ext cx="1839709" cy="735883"/>
        </a:xfrm>
        <a:prstGeom prst="chevron">
          <a:avLst/>
        </a:prstGeom>
        <a:solidFill>
          <a:schemeClr val="accent4">
            <a:tint val="40000"/>
            <a:alpha val="90000"/>
            <a:hueOff val="511074"/>
            <a:satOff val="-3901"/>
            <a:lumOff val="-185"/>
            <a:alphaOff val="0"/>
          </a:schemeClr>
        </a:solidFill>
        <a:ln w="25400" cap="flat" cmpd="sng" algn="ctr">
          <a:solidFill>
            <a:schemeClr val="accent4">
              <a:tint val="40000"/>
              <a:alpha val="90000"/>
              <a:hueOff val="511074"/>
              <a:satOff val="-3901"/>
              <a:lumOff val="-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Initial Review Required</a:t>
          </a:r>
        </a:p>
      </dsp:txBody>
      <dsp:txXfrm>
        <a:off x="3220284" y="1087500"/>
        <a:ext cx="1103826" cy="735883"/>
      </dsp:txXfrm>
    </dsp:sp>
    <dsp:sp modelId="{C7D1B4E6-8D76-4B0A-8D19-98AD5AD64E9C}">
      <dsp:nvSpPr>
        <dsp:cNvPr id="0" name=""/>
        <dsp:cNvSpPr/>
      </dsp:nvSpPr>
      <dsp:spPr>
        <a:xfrm>
          <a:off x="4434492" y="1087500"/>
          <a:ext cx="1839709" cy="735883"/>
        </a:xfrm>
        <a:prstGeom prst="chevron">
          <a:avLst/>
        </a:prstGeom>
        <a:solidFill>
          <a:schemeClr val="accent4">
            <a:tint val="40000"/>
            <a:alpha val="90000"/>
            <a:hueOff val="1022148"/>
            <a:satOff val="-7802"/>
            <a:lumOff val="-370"/>
            <a:alphaOff val="0"/>
          </a:schemeClr>
        </a:solidFill>
        <a:ln w="25400" cap="flat" cmpd="sng" algn="ctr">
          <a:solidFill>
            <a:schemeClr val="accent4">
              <a:tint val="40000"/>
              <a:alpha val="90000"/>
              <a:hueOff val="1022148"/>
              <a:satOff val="-7802"/>
              <a:lumOff val="-3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Modifications with Limited Review</a:t>
          </a:r>
        </a:p>
      </dsp:txBody>
      <dsp:txXfrm>
        <a:off x="4802434" y="1087500"/>
        <a:ext cx="1103826" cy="735883"/>
      </dsp:txXfrm>
    </dsp:sp>
    <dsp:sp modelId="{43A9BF08-AE12-423E-9E05-70E9100D3FA9}">
      <dsp:nvSpPr>
        <dsp:cNvPr id="0" name=""/>
        <dsp:cNvSpPr/>
      </dsp:nvSpPr>
      <dsp:spPr>
        <a:xfrm>
          <a:off x="923972" y="2022870"/>
          <a:ext cx="2216517" cy="886607"/>
        </a:xfrm>
        <a:prstGeom prst="chevron">
          <a:avLst/>
        </a:prstGeom>
        <a:solidFill>
          <a:schemeClr val="accent4">
            <a:hueOff val="2887046"/>
            <a:satOff val="-2129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Sniglet" panose="020B0604020202020204" charset="0"/>
            </a:rPr>
            <a:t>Minimal Risk w/ Expedited or Full Review</a:t>
          </a:r>
        </a:p>
      </dsp:txBody>
      <dsp:txXfrm>
        <a:off x="1367276" y="2022870"/>
        <a:ext cx="1329910" cy="886607"/>
      </dsp:txXfrm>
    </dsp:sp>
    <dsp:sp modelId="{519976FE-A762-43D0-8956-A77A6134F62D}">
      <dsp:nvSpPr>
        <dsp:cNvPr id="0" name=""/>
        <dsp:cNvSpPr/>
      </dsp:nvSpPr>
      <dsp:spPr>
        <a:xfrm>
          <a:off x="2852342" y="2098232"/>
          <a:ext cx="1839709" cy="735883"/>
        </a:xfrm>
        <a:prstGeom prst="chevron">
          <a:avLst/>
        </a:prstGeom>
        <a:solidFill>
          <a:schemeClr val="accent4">
            <a:tint val="40000"/>
            <a:alpha val="90000"/>
            <a:hueOff val="1533222"/>
            <a:satOff val="-11703"/>
            <a:lumOff val="-555"/>
            <a:alphaOff val="0"/>
          </a:schemeClr>
        </a:solidFill>
        <a:ln w="25400" cap="flat" cmpd="sng" algn="ctr">
          <a:solidFill>
            <a:schemeClr val="accent4">
              <a:tint val="40000"/>
              <a:alpha val="90000"/>
              <a:hueOff val="1533222"/>
              <a:satOff val="-11703"/>
              <a:lumOff val="-5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a:latin typeface="Sniglet" panose="020B0604020202020204" charset="0"/>
            </a:rPr>
            <a:t>Initial Review Required</a:t>
          </a:r>
          <a:endParaRPr lang="en-US" sz="1200" kern="1200" dirty="0">
            <a:latin typeface="Sniglet" panose="020B0604020202020204" charset="0"/>
          </a:endParaRPr>
        </a:p>
      </dsp:txBody>
      <dsp:txXfrm>
        <a:off x="3220284" y="2098232"/>
        <a:ext cx="1103826" cy="735883"/>
      </dsp:txXfrm>
    </dsp:sp>
    <dsp:sp modelId="{D324C906-EE99-48C8-893F-77B7726DEFF7}">
      <dsp:nvSpPr>
        <dsp:cNvPr id="0" name=""/>
        <dsp:cNvSpPr/>
      </dsp:nvSpPr>
      <dsp:spPr>
        <a:xfrm>
          <a:off x="4434492" y="2098232"/>
          <a:ext cx="1839709" cy="735883"/>
        </a:xfrm>
        <a:prstGeom prst="chevron">
          <a:avLst/>
        </a:prstGeom>
        <a:solidFill>
          <a:schemeClr val="accent4">
            <a:tint val="40000"/>
            <a:alpha val="90000"/>
            <a:hueOff val="2044296"/>
            <a:satOff val="-15604"/>
            <a:lumOff val="-740"/>
            <a:alphaOff val="0"/>
          </a:schemeClr>
        </a:solidFill>
        <a:ln w="25400" cap="flat" cmpd="sng" algn="ctr">
          <a:solidFill>
            <a:schemeClr val="accent4">
              <a:tint val="40000"/>
              <a:alpha val="90000"/>
              <a:hueOff val="2044296"/>
              <a:satOff val="-15604"/>
              <a:lumOff val="-7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Modifications Required</a:t>
          </a:r>
        </a:p>
      </dsp:txBody>
      <dsp:txXfrm>
        <a:off x="4802434" y="2098232"/>
        <a:ext cx="1103826" cy="735883"/>
      </dsp:txXfrm>
    </dsp:sp>
    <dsp:sp modelId="{538E0AA7-D498-40EC-B1EF-BF07055F5E17}">
      <dsp:nvSpPr>
        <dsp:cNvPr id="0" name=""/>
        <dsp:cNvSpPr/>
      </dsp:nvSpPr>
      <dsp:spPr>
        <a:xfrm>
          <a:off x="6016643" y="2098232"/>
          <a:ext cx="1839709" cy="735883"/>
        </a:xfrm>
        <a:prstGeom prst="chevron">
          <a:avLst/>
        </a:prstGeom>
        <a:solidFill>
          <a:schemeClr val="accent4">
            <a:tint val="40000"/>
            <a:alpha val="90000"/>
            <a:hueOff val="2555370"/>
            <a:satOff val="-19505"/>
            <a:lumOff val="-925"/>
            <a:alphaOff val="0"/>
          </a:schemeClr>
        </a:solidFill>
        <a:ln w="25400" cap="flat" cmpd="sng" algn="ctr">
          <a:solidFill>
            <a:schemeClr val="accent4">
              <a:tint val="40000"/>
              <a:alpha val="90000"/>
              <a:hueOff val="2555370"/>
              <a:satOff val="-19505"/>
              <a:lumOff val="-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Continuing Review required if informed by IRB</a:t>
          </a:r>
        </a:p>
      </dsp:txBody>
      <dsp:txXfrm>
        <a:off x="6384585" y="2098232"/>
        <a:ext cx="1103826" cy="735883"/>
      </dsp:txXfrm>
    </dsp:sp>
    <dsp:sp modelId="{7DCECEF9-DB84-400C-9EDF-22B2A812AEC8}">
      <dsp:nvSpPr>
        <dsp:cNvPr id="0" name=""/>
        <dsp:cNvSpPr/>
      </dsp:nvSpPr>
      <dsp:spPr>
        <a:xfrm>
          <a:off x="923972" y="3033603"/>
          <a:ext cx="2216517" cy="886607"/>
        </a:xfrm>
        <a:prstGeom prst="chevron">
          <a:avLst/>
        </a:prstGeom>
        <a:solidFill>
          <a:schemeClr val="accent4">
            <a:hueOff val="4330569"/>
            <a:satOff val="-3194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a:latin typeface="Sniglet" panose="020B0604020202020204" charset="0"/>
            </a:rPr>
            <a:t>Greater than Minimal Risk w/ Full Review</a:t>
          </a:r>
        </a:p>
      </dsp:txBody>
      <dsp:txXfrm>
        <a:off x="1367276" y="3033603"/>
        <a:ext cx="1329910" cy="886607"/>
      </dsp:txXfrm>
    </dsp:sp>
    <dsp:sp modelId="{B04123A1-205A-4406-9908-6160E76F9053}">
      <dsp:nvSpPr>
        <dsp:cNvPr id="0" name=""/>
        <dsp:cNvSpPr/>
      </dsp:nvSpPr>
      <dsp:spPr>
        <a:xfrm>
          <a:off x="2852342" y="3108964"/>
          <a:ext cx="1839709" cy="735883"/>
        </a:xfrm>
        <a:prstGeom prst="chevron">
          <a:avLst/>
        </a:prstGeom>
        <a:solidFill>
          <a:schemeClr val="accent4">
            <a:tint val="40000"/>
            <a:alpha val="90000"/>
            <a:hueOff val="3066443"/>
            <a:satOff val="-23406"/>
            <a:lumOff val="-1110"/>
            <a:alphaOff val="0"/>
          </a:schemeClr>
        </a:solidFill>
        <a:ln w="25400" cap="flat" cmpd="sng" algn="ctr">
          <a:solidFill>
            <a:schemeClr val="accent4">
              <a:tint val="40000"/>
              <a:alpha val="90000"/>
              <a:hueOff val="3066443"/>
              <a:satOff val="-23406"/>
              <a:lumOff val="-1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a:latin typeface="Sniglet" panose="020B0604020202020204" charset="0"/>
            </a:rPr>
            <a:t>Initial Review Required</a:t>
          </a:r>
          <a:endParaRPr lang="en-US" sz="1200" kern="1200" dirty="0">
            <a:latin typeface="Sniglet" panose="020B0604020202020204" charset="0"/>
          </a:endParaRPr>
        </a:p>
      </dsp:txBody>
      <dsp:txXfrm>
        <a:off x="3220284" y="3108964"/>
        <a:ext cx="1103826" cy="735883"/>
      </dsp:txXfrm>
    </dsp:sp>
    <dsp:sp modelId="{0A2EDF9E-8CE8-46CB-90A4-22EC9FDB7A04}">
      <dsp:nvSpPr>
        <dsp:cNvPr id="0" name=""/>
        <dsp:cNvSpPr/>
      </dsp:nvSpPr>
      <dsp:spPr>
        <a:xfrm>
          <a:off x="4434492" y="3108964"/>
          <a:ext cx="1839709" cy="735883"/>
        </a:xfrm>
        <a:prstGeom prst="chevron">
          <a:avLst/>
        </a:prstGeom>
        <a:solidFill>
          <a:schemeClr val="accent4">
            <a:tint val="40000"/>
            <a:alpha val="90000"/>
            <a:hueOff val="3577517"/>
            <a:satOff val="-27307"/>
            <a:lumOff val="-1295"/>
            <a:alphaOff val="0"/>
          </a:schemeClr>
        </a:solidFill>
        <a:ln w="25400" cap="flat" cmpd="sng" algn="ctr">
          <a:solidFill>
            <a:schemeClr val="accent4">
              <a:tint val="40000"/>
              <a:alpha val="90000"/>
              <a:hueOff val="3577517"/>
              <a:satOff val="-27307"/>
              <a:lumOff val="-1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Modifications Required</a:t>
          </a:r>
        </a:p>
      </dsp:txBody>
      <dsp:txXfrm>
        <a:off x="4802434" y="3108964"/>
        <a:ext cx="1103826" cy="735883"/>
      </dsp:txXfrm>
    </dsp:sp>
    <dsp:sp modelId="{9646C278-F275-442F-9A49-66617968459B}">
      <dsp:nvSpPr>
        <dsp:cNvPr id="0" name=""/>
        <dsp:cNvSpPr/>
      </dsp:nvSpPr>
      <dsp:spPr>
        <a:xfrm>
          <a:off x="6016643" y="3108964"/>
          <a:ext cx="1839709" cy="735883"/>
        </a:xfrm>
        <a:prstGeom prst="chevron">
          <a:avLst/>
        </a:prstGeom>
        <a:solidFill>
          <a:schemeClr val="accent4">
            <a:tint val="40000"/>
            <a:alpha val="90000"/>
            <a:hueOff val="4088591"/>
            <a:satOff val="-31208"/>
            <a:lumOff val="-1480"/>
            <a:alphaOff val="0"/>
          </a:schemeClr>
        </a:solidFill>
        <a:ln w="25400" cap="flat" cmpd="sng" algn="ctr">
          <a:solidFill>
            <a:schemeClr val="accent4">
              <a:tint val="40000"/>
              <a:alpha val="90000"/>
              <a:hueOff val="4088591"/>
              <a:satOff val="-31208"/>
              <a:lumOff val="-14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Continuing Review Required</a:t>
          </a:r>
        </a:p>
      </dsp:txBody>
      <dsp:txXfrm>
        <a:off x="6384585" y="3108964"/>
        <a:ext cx="1103826" cy="7358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6F837-BDAA-4F86-8A07-02FD647FA2A8}">
      <dsp:nvSpPr>
        <dsp:cNvPr id="0" name=""/>
        <dsp:cNvSpPr/>
      </dsp:nvSpPr>
      <dsp:spPr>
        <a:xfrm>
          <a:off x="997585" y="883"/>
          <a:ext cx="1862703" cy="11176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 review </a:t>
          </a:r>
          <a:r>
            <a:rPr lang="en-US" sz="1700" b="1" kern="1200" dirty="0">
              <a:solidFill>
                <a:schemeClr val="accent4"/>
              </a:solidFill>
              <a:latin typeface="Sniglet" panose="020B0604020202020204" charset="0"/>
              <a:hlinkClick xmlns:r="http://schemas.openxmlformats.org/officeDocument/2006/relationships" r:id="rId1">
                <a:extLst>
                  <a:ext uri="{A12FA001-AC4F-418D-AE19-62706E023703}">
                    <ahyp:hlinkClr xmlns:ahyp="http://schemas.microsoft.com/office/drawing/2018/hyperlinkcolor" xmlns="" val="tx"/>
                  </a:ext>
                </a:extLst>
              </a:hlinkClick>
            </a:rPr>
            <a:t>Submission Guidance </a:t>
          </a:r>
          <a:r>
            <a:rPr lang="en-US" sz="1700" b="1" kern="1200" dirty="0">
              <a:latin typeface="Sniglet" panose="020B0604020202020204" charset="0"/>
            </a:rPr>
            <a:t>on our website</a:t>
          </a:r>
          <a:endParaRPr lang="en-US" sz="1700" kern="1200" dirty="0">
            <a:latin typeface="Sniglet" panose="020B0604020202020204" charset="0"/>
          </a:endParaRPr>
        </a:p>
      </dsp:txBody>
      <dsp:txXfrm>
        <a:off x="997585" y="883"/>
        <a:ext cx="1862703" cy="1117621"/>
      </dsp:txXfrm>
    </dsp:sp>
    <dsp:sp modelId="{9E27E26D-9E38-8343-B34A-16F0F51717CD}">
      <dsp:nvSpPr>
        <dsp:cNvPr id="0" name=""/>
        <dsp:cNvSpPr/>
      </dsp:nvSpPr>
      <dsp:spPr>
        <a:xfrm>
          <a:off x="3046558" y="883"/>
          <a:ext cx="1862703" cy="1117621"/>
        </a:xfrm>
        <a:prstGeom prst="rect">
          <a:avLst/>
        </a:prstGeom>
        <a:solidFill>
          <a:schemeClr val="accent5">
            <a:hueOff val="-1884412"/>
            <a:satOff val="7051"/>
            <a:lumOff val="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 utilize </a:t>
          </a:r>
          <a:r>
            <a:rPr lang="en-US" sz="1700" b="1" kern="1200" dirty="0">
              <a:solidFill>
                <a:schemeClr val="accent4"/>
              </a:solidFill>
              <a:latin typeface="Sniglet" panose="020B0604020202020204" charset="0"/>
              <a:hlinkClick xmlns:r="http://schemas.openxmlformats.org/officeDocument/2006/relationships" r:id="rId2">
                <a:extLst>
                  <a:ext uri="{A12FA001-AC4F-418D-AE19-62706E023703}">
                    <ahyp:hlinkClr xmlns:ahyp="http://schemas.microsoft.com/office/drawing/2018/hyperlinkcolor" xmlns="" val="tx"/>
                  </a:ext>
                </a:extLst>
              </a:hlinkClick>
            </a:rPr>
            <a:t>Penn template </a:t>
          </a:r>
          <a:r>
            <a:rPr lang="en-US" sz="1700" b="1" kern="1200" dirty="0">
              <a:latin typeface="Sniglet" panose="020B0604020202020204" charset="0"/>
            </a:rPr>
            <a:t>protocols &amp; consent forms</a:t>
          </a:r>
          <a:endParaRPr lang="en-US" sz="1700" kern="1200" dirty="0">
            <a:latin typeface="Sniglet" panose="020B0604020202020204" charset="0"/>
          </a:endParaRPr>
        </a:p>
      </dsp:txBody>
      <dsp:txXfrm>
        <a:off x="3046558" y="883"/>
        <a:ext cx="1862703" cy="1117621"/>
      </dsp:txXfrm>
    </dsp:sp>
    <dsp:sp modelId="{08D8355B-32EC-498A-B2E0-8A08437D718F}">
      <dsp:nvSpPr>
        <dsp:cNvPr id="0" name=""/>
        <dsp:cNvSpPr/>
      </dsp:nvSpPr>
      <dsp:spPr>
        <a:xfrm>
          <a:off x="5095532" y="883"/>
          <a:ext cx="1862703" cy="1117621"/>
        </a:xfrm>
        <a:prstGeom prst="rect">
          <a:avLst/>
        </a:prstGeom>
        <a:solidFill>
          <a:schemeClr val="accent5">
            <a:hueOff val="-3768825"/>
            <a:satOff val="14102"/>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a:t>
          </a:r>
          <a:r>
            <a:rPr lang="en-US" sz="1700" kern="1200" dirty="0">
              <a:latin typeface="Sniglet" panose="020B0604020202020204" charset="0"/>
            </a:rPr>
            <a:t> make sure everyone has taken their </a:t>
          </a:r>
          <a:r>
            <a:rPr lang="en-US" sz="1700" b="1" kern="1200" dirty="0">
              <a:latin typeface="Sniglet" panose="020B0604020202020204" charset="0"/>
            </a:rPr>
            <a:t>CITI training</a:t>
          </a:r>
        </a:p>
      </dsp:txBody>
      <dsp:txXfrm>
        <a:off x="5095532" y="883"/>
        <a:ext cx="1862703" cy="1117621"/>
      </dsp:txXfrm>
    </dsp:sp>
    <dsp:sp modelId="{07DEE3E0-5462-4E08-A124-F274A3732E90}">
      <dsp:nvSpPr>
        <dsp:cNvPr id="0" name=""/>
        <dsp:cNvSpPr/>
      </dsp:nvSpPr>
      <dsp:spPr>
        <a:xfrm>
          <a:off x="997585" y="1304776"/>
          <a:ext cx="1862703" cy="1117621"/>
        </a:xfrm>
        <a:prstGeom prst="rect">
          <a:avLst/>
        </a:prstGeom>
        <a:solidFill>
          <a:schemeClr val="accent5">
            <a:hueOff val="-5653237"/>
            <a:satOff val="21153"/>
            <a:lumOff val="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0" kern="1200" dirty="0">
              <a:latin typeface="Sniglet" panose="020B0604020202020204" charset="0"/>
            </a:rPr>
            <a:t>DO</a:t>
          </a:r>
          <a:r>
            <a:rPr lang="en-US" sz="1700" b="1" kern="1200" dirty="0">
              <a:latin typeface="Sniglet" panose="020B0604020202020204" charset="0"/>
            </a:rPr>
            <a:t> tell us what you want to do</a:t>
          </a:r>
        </a:p>
      </dsp:txBody>
      <dsp:txXfrm>
        <a:off x="997585" y="1304776"/>
        <a:ext cx="1862703" cy="1117621"/>
      </dsp:txXfrm>
    </dsp:sp>
    <dsp:sp modelId="{BB247A3E-0EE9-1648-9238-1CC1C6FE33B0}">
      <dsp:nvSpPr>
        <dsp:cNvPr id="0" name=""/>
        <dsp:cNvSpPr/>
      </dsp:nvSpPr>
      <dsp:spPr>
        <a:xfrm>
          <a:off x="3046558" y="1304776"/>
          <a:ext cx="1862703" cy="1117621"/>
        </a:xfrm>
        <a:prstGeom prst="rect">
          <a:avLst/>
        </a:prstGeom>
        <a:solidFill>
          <a:schemeClr val="accent5">
            <a:hueOff val="-7537649"/>
            <a:satOff val="28205"/>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 use simple language in consents and application</a:t>
          </a:r>
        </a:p>
      </dsp:txBody>
      <dsp:txXfrm>
        <a:off x="3046558" y="1304776"/>
        <a:ext cx="1862703" cy="1117621"/>
      </dsp:txXfrm>
    </dsp:sp>
    <dsp:sp modelId="{EFC4D392-D95E-4246-8CB6-E977145F34A5}">
      <dsp:nvSpPr>
        <dsp:cNvPr id="0" name=""/>
        <dsp:cNvSpPr/>
      </dsp:nvSpPr>
      <dsp:spPr>
        <a:xfrm>
          <a:off x="5095532" y="1304776"/>
          <a:ext cx="1862703" cy="1117621"/>
        </a:xfrm>
        <a:prstGeom prst="rect">
          <a:avLst/>
        </a:prstGeom>
        <a:solidFill>
          <a:schemeClr val="accent5">
            <a:hueOff val="-9422062"/>
            <a:satOff val="35256"/>
            <a:lumOff val="7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 </a:t>
          </a:r>
          <a:r>
            <a:rPr lang="en-US" sz="1700" b="0" kern="1200" dirty="0">
              <a:latin typeface="Sniglet" panose="020B0604020202020204" charset="0"/>
            </a:rPr>
            <a:t>provide rationale</a:t>
          </a:r>
        </a:p>
      </dsp:txBody>
      <dsp:txXfrm>
        <a:off x="5095532" y="1304776"/>
        <a:ext cx="1862703" cy="1117621"/>
      </dsp:txXfrm>
    </dsp:sp>
    <dsp:sp modelId="{88CC34E9-15C2-1F45-8E68-131394B226A3}">
      <dsp:nvSpPr>
        <dsp:cNvPr id="0" name=""/>
        <dsp:cNvSpPr/>
      </dsp:nvSpPr>
      <dsp:spPr>
        <a:xfrm>
          <a:off x="997585" y="2608668"/>
          <a:ext cx="1862703" cy="1117621"/>
        </a:xfrm>
        <a:prstGeom prst="rect">
          <a:avLst/>
        </a:prstGeom>
        <a:solidFill>
          <a:schemeClr val="accent5">
            <a:hueOff val="-11306473"/>
            <a:satOff val="42307"/>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 give yourself enough time &amp; don't rush</a:t>
          </a:r>
        </a:p>
      </dsp:txBody>
      <dsp:txXfrm>
        <a:off x="997585" y="2608668"/>
        <a:ext cx="1862703" cy="1117621"/>
      </dsp:txXfrm>
    </dsp:sp>
    <dsp:sp modelId="{B738BDE7-220F-48D3-9D92-C42D55BE392B}">
      <dsp:nvSpPr>
        <dsp:cNvPr id="0" name=""/>
        <dsp:cNvSpPr/>
      </dsp:nvSpPr>
      <dsp:spPr>
        <a:xfrm>
          <a:off x="3046558" y="2608668"/>
          <a:ext cx="1862703" cy="1117621"/>
        </a:xfrm>
        <a:prstGeom prst="rect">
          <a:avLst/>
        </a:prstGeom>
        <a:solidFill>
          <a:schemeClr val="accent5">
            <a:hueOff val="-13190886"/>
            <a:satOff val="49358"/>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DON’T </a:t>
          </a:r>
          <a:r>
            <a:rPr lang="en-US" sz="1700" b="0" kern="1200" dirty="0">
              <a:latin typeface="Sniglet" panose="020B0604020202020204" charset="0"/>
            </a:rPr>
            <a:t>repeat</a:t>
          </a:r>
          <a:r>
            <a:rPr lang="en-US" sz="1700" kern="1200" dirty="0">
              <a:latin typeface="Sniglet" panose="020B0604020202020204" charset="0"/>
            </a:rPr>
            <a:t>. </a:t>
          </a:r>
          <a:endParaRPr lang="en-US" sz="1700" b="1" kern="1200" dirty="0">
            <a:latin typeface="Sniglet" panose="020B0604020202020204" charset="0"/>
          </a:endParaRPr>
        </a:p>
      </dsp:txBody>
      <dsp:txXfrm>
        <a:off x="3046558" y="2608668"/>
        <a:ext cx="1862703" cy="1117621"/>
      </dsp:txXfrm>
    </dsp:sp>
    <dsp:sp modelId="{3A51E24B-76F5-4A9A-A8CB-8BB4BD8F37FE}">
      <dsp:nvSpPr>
        <dsp:cNvPr id="0" name=""/>
        <dsp:cNvSpPr/>
      </dsp:nvSpPr>
      <dsp:spPr>
        <a:xfrm>
          <a:off x="5095532" y="2608668"/>
          <a:ext cx="1862703" cy="1117621"/>
        </a:xfrm>
        <a:prstGeom prst="rect">
          <a:avLst/>
        </a:prstGeom>
        <a:solidFill>
          <a:schemeClr val="accent5">
            <a:hueOff val="-15075298"/>
            <a:satOff val="5640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latin typeface="Sniglet" panose="020B0604020202020204" charset="0"/>
            </a:rPr>
            <a:t>DON’T </a:t>
          </a:r>
          <a:r>
            <a:rPr lang="en-US" sz="1700" b="0" kern="1200" dirty="0">
              <a:latin typeface="Sniglet" panose="020B0604020202020204" charset="0"/>
            </a:rPr>
            <a:t>leave blank space in HSERA</a:t>
          </a:r>
          <a:r>
            <a:rPr lang="en-US" sz="1700" b="1" kern="1200" dirty="0">
              <a:latin typeface="Sniglet" panose="020B0604020202020204" charset="0"/>
            </a:rPr>
            <a:t>. </a:t>
          </a:r>
          <a:endParaRPr lang="en-US" sz="1700" kern="1200" dirty="0">
            <a:latin typeface="Sniglet" panose="020B0604020202020204" charset="0"/>
          </a:endParaRPr>
        </a:p>
      </dsp:txBody>
      <dsp:txXfrm>
        <a:off x="5095532" y="2608668"/>
        <a:ext cx="1862703" cy="1117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3450B-BE4D-4491-818C-614EB1062C70}">
      <dsp:nvSpPr>
        <dsp:cNvPr id="0" name=""/>
        <dsp:cNvSpPr/>
      </dsp:nvSpPr>
      <dsp:spPr>
        <a:xfrm>
          <a:off x="0" y="76751"/>
          <a:ext cx="7808814" cy="5405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ts val="600"/>
            </a:spcAft>
          </a:pPr>
          <a:r>
            <a:rPr lang="en-US" sz="2200" kern="1200">
              <a:solidFill>
                <a:schemeClr val="bg1"/>
              </a:solidFill>
              <a:latin typeface="Sniglet" panose="020B0604020202020204" charset="0"/>
            </a:rPr>
            <a:t>Trust</a:t>
          </a:r>
          <a:endParaRPr lang="en-US" sz="2200" kern="1200" dirty="0">
            <a:solidFill>
              <a:schemeClr val="bg1"/>
            </a:solidFill>
            <a:latin typeface="Sniglet" panose="020B0604020202020204" charset="0"/>
          </a:endParaRPr>
        </a:p>
      </dsp:txBody>
      <dsp:txXfrm>
        <a:off x="26387" y="103138"/>
        <a:ext cx="7756040" cy="487766"/>
      </dsp:txXfrm>
    </dsp:sp>
    <dsp:sp modelId="{CE12D6A4-1602-4919-9942-84E3278A10ED}">
      <dsp:nvSpPr>
        <dsp:cNvPr id="0" name=""/>
        <dsp:cNvSpPr/>
      </dsp:nvSpPr>
      <dsp:spPr>
        <a:xfrm>
          <a:off x="0" y="617291"/>
          <a:ext cx="7808814"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30" tIns="27940" rIns="156464" bIns="27940" numCol="1" spcCol="1270" anchor="t" anchorCtr="0">
          <a:noAutofit/>
        </a:bodyPr>
        <a:lstStyle/>
        <a:p>
          <a:pPr marL="171450" lvl="1" indent="-171450" algn="l" defTabSz="755650">
            <a:lnSpc>
              <a:spcPct val="90000"/>
            </a:lnSpc>
            <a:spcBef>
              <a:spcPct val="0"/>
            </a:spcBef>
            <a:spcAft>
              <a:spcPts val="600"/>
            </a:spcAft>
            <a:buChar char="••"/>
          </a:pPr>
          <a:r>
            <a:rPr lang="en-US" sz="1700" kern="1200" dirty="0">
              <a:solidFill>
                <a:schemeClr val="bg1"/>
              </a:solidFill>
              <a:latin typeface="Sniglet" panose="020B0604020202020204" charset="0"/>
            </a:rPr>
            <a:t>Past abuses have created issues with the public’s trust of researchers, especially among African Americans in the US. </a:t>
          </a:r>
        </a:p>
      </dsp:txBody>
      <dsp:txXfrm>
        <a:off x="0" y="617291"/>
        <a:ext cx="7808814" cy="546480"/>
      </dsp:txXfrm>
    </dsp:sp>
    <dsp:sp modelId="{6FC00EDD-E916-4695-B5B2-0A0A691BFCA3}">
      <dsp:nvSpPr>
        <dsp:cNvPr id="0" name=""/>
        <dsp:cNvSpPr/>
      </dsp:nvSpPr>
      <dsp:spPr>
        <a:xfrm>
          <a:off x="0" y="1163771"/>
          <a:ext cx="7808814" cy="540540"/>
        </a:xfrm>
        <a:prstGeom prst="roundRect">
          <a:avLst/>
        </a:prstGeom>
        <a:solidFill>
          <a:schemeClr val="accent4">
            <a:hueOff val="2165284"/>
            <a:satOff val="-15972"/>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ts val="600"/>
            </a:spcAft>
          </a:pPr>
          <a:r>
            <a:rPr lang="en-US" sz="2200" kern="1200">
              <a:solidFill>
                <a:schemeClr val="bg1"/>
              </a:solidFill>
              <a:latin typeface="Sniglet" panose="020B0604020202020204" charset="0"/>
            </a:rPr>
            <a:t>Implicit Bias</a:t>
          </a:r>
          <a:endParaRPr lang="en-US" sz="2200" kern="1200" dirty="0">
            <a:solidFill>
              <a:schemeClr val="bg1"/>
            </a:solidFill>
            <a:latin typeface="Sniglet" panose="020B0604020202020204" charset="0"/>
          </a:endParaRPr>
        </a:p>
      </dsp:txBody>
      <dsp:txXfrm>
        <a:off x="26387" y="1190158"/>
        <a:ext cx="7756040" cy="487766"/>
      </dsp:txXfrm>
    </dsp:sp>
    <dsp:sp modelId="{AF9F5908-74A4-4905-9C5C-128FD58A9C77}">
      <dsp:nvSpPr>
        <dsp:cNvPr id="0" name=""/>
        <dsp:cNvSpPr/>
      </dsp:nvSpPr>
      <dsp:spPr>
        <a:xfrm>
          <a:off x="0" y="1704311"/>
          <a:ext cx="7808814"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30" tIns="27940" rIns="156464" bIns="27940" numCol="1" spcCol="1270" anchor="t" anchorCtr="0">
          <a:noAutofit/>
        </a:bodyPr>
        <a:lstStyle/>
        <a:p>
          <a:pPr marL="171450" lvl="1" indent="-171450" algn="l" defTabSz="755650">
            <a:lnSpc>
              <a:spcPct val="90000"/>
            </a:lnSpc>
            <a:spcBef>
              <a:spcPct val="0"/>
            </a:spcBef>
            <a:spcAft>
              <a:spcPts val="600"/>
            </a:spcAft>
            <a:buChar char="••"/>
          </a:pPr>
          <a:r>
            <a:rPr lang="en-US" sz="1700" kern="1200">
              <a:solidFill>
                <a:schemeClr val="bg1"/>
              </a:solidFill>
              <a:latin typeface="Sniglet" panose="020B0604020202020204" charset="0"/>
            </a:rPr>
            <a:t>Implicit biases within healthcare likely bleed over into research and impact communication, thus, decreasing the likelihood of participation</a:t>
          </a:r>
          <a:endParaRPr lang="en-US" sz="1700" kern="1200" dirty="0">
            <a:solidFill>
              <a:schemeClr val="bg1"/>
            </a:solidFill>
            <a:latin typeface="Sniglet" panose="020B0604020202020204" charset="0"/>
          </a:endParaRPr>
        </a:p>
      </dsp:txBody>
      <dsp:txXfrm>
        <a:off x="0" y="1704311"/>
        <a:ext cx="7808814" cy="546480"/>
      </dsp:txXfrm>
    </dsp:sp>
    <dsp:sp modelId="{1EC256E9-374B-4F5B-B073-E6222A4C83C0}">
      <dsp:nvSpPr>
        <dsp:cNvPr id="0" name=""/>
        <dsp:cNvSpPr/>
      </dsp:nvSpPr>
      <dsp:spPr>
        <a:xfrm>
          <a:off x="0" y="2250791"/>
          <a:ext cx="7808814" cy="540540"/>
        </a:xfrm>
        <a:prstGeom prst="roundRect">
          <a:avLst/>
        </a:prstGeom>
        <a:solidFill>
          <a:schemeClr val="accent4">
            <a:hueOff val="4330569"/>
            <a:satOff val="-3194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ts val="600"/>
            </a:spcAft>
          </a:pPr>
          <a:r>
            <a:rPr lang="en-US" sz="2200" kern="1200">
              <a:solidFill>
                <a:schemeClr val="bg1"/>
              </a:solidFill>
              <a:latin typeface="Sniglet" panose="020B0604020202020204" charset="0"/>
            </a:rPr>
            <a:t>Generalizability</a:t>
          </a:r>
          <a:endParaRPr lang="en-US" sz="2200" kern="1200" dirty="0">
            <a:solidFill>
              <a:schemeClr val="bg1"/>
            </a:solidFill>
            <a:latin typeface="Sniglet" panose="020B0604020202020204" charset="0"/>
          </a:endParaRPr>
        </a:p>
      </dsp:txBody>
      <dsp:txXfrm>
        <a:off x="26387" y="2277178"/>
        <a:ext cx="7756040" cy="487766"/>
      </dsp:txXfrm>
    </dsp:sp>
    <dsp:sp modelId="{EDFF1413-3E8C-4849-8172-A212EB79B95D}">
      <dsp:nvSpPr>
        <dsp:cNvPr id="0" name=""/>
        <dsp:cNvSpPr/>
      </dsp:nvSpPr>
      <dsp:spPr>
        <a:xfrm>
          <a:off x="0" y="2791331"/>
          <a:ext cx="7808814"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30" tIns="27940" rIns="156464" bIns="27940" numCol="1" spcCol="1270" anchor="t" anchorCtr="0">
          <a:noAutofit/>
        </a:bodyPr>
        <a:lstStyle/>
        <a:p>
          <a:pPr marL="171450" lvl="1" indent="-171450" algn="l" defTabSz="755650">
            <a:lnSpc>
              <a:spcPct val="90000"/>
            </a:lnSpc>
            <a:spcBef>
              <a:spcPct val="0"/>
            </a:spcBef>
            <a:spcAft>
              <a:spcPts val="600"/>
            </a:spcAft>
            <a:buChar char="••"/>
          </a:pPr>
          <a:r>
            <a:rPr lang="en-US" sz="1700" kern="1200">
              <a:solidFill>
                <a:schemeClr val="bg1"/>
              </a:solidFill>
              <a:latin typeface="Sniglet" panose="020B0604020202020204" charset="0"/>
            </a:rPr>
            <a:t>The goal of research is to </a:t>
          </a:r>
          <a:r>
            <a:rPr lang="en-US" sz="1700" b="1" kern="1200">
              <a:solidFill>
                <a:schemeClr val="bg1"/>
              </a:solidFill>
              <a:latin typeface="Sniglet" panose="020B0604020202020204" charset="0"/>
            </a:rPr>
            <a:t>contribute to generalizable knowledge</a:t>
          </a:r>
          <a:r>
            <a:rPr lang="en-US" sz="1700" kern="1200">
              <a:solidFill>
                <a:schemeClr val="bg1"/>
              </a:solidFill>
              <a:latin typeface="Sniglet" panose="020B0604020202020204" charset="0"/>
            </a:rPr>
            <a:t>. Lack of diversity in research impacts study results. How can the results be generalized to groups who refuse participation? </a:t>
          </a:r>
          <a:endParaRPr lang="en-US" sz="1700" kern="1200" dirty="0">
            <a:solidFill>
              <a:schemeClr val="bg1"/>
            </a:solidFill>
            <a:latin typeface="Sniglet" panose="020B0604020202020204" charset="0"/>
          </a:endParaRPr>
        </a:p>
      </dsp:txBody>
      <dsp:txXfrm>
        <a:off x="0" y="2791331"/>
        <a:ext cx="7808814" cy="796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8890B-7BB1-437D-BD5D-25F4182B52A6}">
      <dsp:nvSpPr>
        <dsp:cNvPr id="0" name=""/>
        <dsp:cNvSpPr/>
      </dsp:nvSpPr>
      <dsp:spPr>
        <a:xfrm>
          <a:off x="0" y="0"/>
          <a:ext cx="6939729" cy="8549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Sniglet" panose="020B0604020202020204" charset="0"/>
            </a:rPr>
            <a:t>Educate Ourselves</a:t>
          </a:r>
        </a:p>
        <a:p>
          <a:pPr marL="57150" lvl="1" indent="-57150" algn="l" defTabSz="488950">
            <a:lnSpc>
              <a:spcPct val="90000"/>
            </a:lnSpc>
            <a:spcBef>
              <a:spcPct val="0"/>
            </a:spcBef>
            <a:spcAft>
              <a:spcPct val="15000"/>
            </a:spcAft>
            <a:buChar char="••"/>
          </a:pPr>
          <a:r>
            <a:rPr lang="en-US" sz="1100" kern="1200" dirty="0">
              <a:latin typeface="Sniglet" panose="020B0604020202020204" charset="0"/>
            </a:rPr>
            <a:t>Be aware of our implicit biases and eradicate them</a:t>
          </a:r>
        </a:p>
        <a:p>
          <a:pPr marL="57150" lvl="1" indent="-57150" algn="l" defTabSz="488950">
            <a:lnSpc>
              <a:spcPct val="90000"/>
            </a:lnSpc>
            <a:spcBef>
              <a:spcPct val="0"/>
            </a:spcBef>
            <a:spcAft>
              <a:spcPct val="15000"/>
            </a:spcAft>
            <a:buChar char="••"/>
          </a:pPr>
          <a:r>
            <a:rPr lang="en-US" sz="1100" kern="1200" dirty="0">
              <a:latin typeface="Sniglet" panose="020B0604020202020204" charset="0"/>
            </a:rPr>
            <a:t>Improve communication skills</a:t>
          </a:r>
        </a:p>
      </dsp:txBody>
      <dsp:txXfrm>
        <a:off x="25041" y="25041"/>
        <a:ext cx="5944910" cy="804883"/>
      </dsp:txXfrm>
    </dsp:sp>
    <dsp:sp modelId="{B58C0C60-12EA-4648-9458-10C3B0D50CA3}">
      <dsp:nvSpPr>
        <dsp:cNvPr id="0" name=""/>
        <dsp:cNvSpPr/>
      </dsp:nvSpPr>
      <dsp:spPr>
        <a:xfrm>
          <a:off x="581202" y="1010413"/>
          <a:ext cx="6939729" cy="854965"/>
        </a:xfrm>
        <a:prstGeom prst="roundRect">
          <a:avLst>
            <a:gd name="adj" fmla="val 10000"/>
          </a:avLst>
        </a:prstGeom>
        <a:solidFill>
          <a:schemeClr val="accent4">
            <a:hueOff val="1443523"/>
            <a:satOff val="-1064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Sniglet" panose="020B0604020202020204" charset="0"/>
            </a:rPr>
            <a:t>Improve Diversity</a:t>
          </a:r>
        </a:p>
        <a:p>
          <a:pPr marL="57150" lvl="1" indent="-57150" algn="l" defTabSz="488950">
            <a:lnSpc>
              <a:spcPct val="90000"/>
            </a:lnSpc>
            <a:spcBef>
              <a:spcPct val="0"/>
            </a:spcBef>
            <a:spcAft>
              <a:spcPct val="15000"/>
            </a:spcAft>
            <a:buChar char="••"/>
          </a:pPr>
          <a:r>
            <a:rPr lang="en-US" sz="1100" kern="1200" dirty="0">
              <a:latin typeface="Sniglet" panose="020B0604020202020204" charset="0"/>
            </a:rPr>
            <a:t>Among research participants without putting all the burden on one group (equitability)</a:t>
          </a:r>
        </a:p>
        <a:p>
          <a:pPr marL="57150" lvl="1" indent="-57150" algn="l" defTabSz="488950">
            <a:lnSpc>
              <a:spcPct val="90000"/>
            </a:lnSpc>
            <a:spcBef>
              <a:spcPct val="0"/>
            </a:spcBef>
            <a:spcAft>
              <a:spcPct val="15000"/>
            </a:spcAft>
            <a:buChar char="••"/>
          </a:pPr>
          <a:r>
            <a:rPr lang="en-US" sz="1100" kern="1200" dirty="0">
              <a:latin typeface="Sniglet" panose="020B0604020202020204" charset="0"/>
            </a:rPr>
            <a:t>Among IRB membership </a:t>
          </a:r>
        </a:p>
      </dsp:txBody>
      <dsp:txXfrm>
        <a:off x="606243" y="1035454"/>
        <a:ext cx="5752717" cy="804883"/>
      </dsp:txXfrm>
    </dsp:sp>
    <dsp:sp modelId="{04C2CFFC-BFF8-4589-B16E-BB542F4FA4FF}">
      <dsp:nvSpPr>
        <dsp:cNvPr id="0" name=""/>
        <dsp:cNvSpPr/>
      </dsp:nvSpPr>
      <dsp:spPr>
        <a:xfrm>
          <a:off x="1153730" y="2020827"/>
          <a:ext cx="6939729" cy="854965"/>
        </a:xfrm>
        <a:prstGeom prst="roundRect">
          <a:avLst>
            <a:gd name="adj" fmla="val 10000"/>
          </a:avLst>
        </a:prstGeom>
        <a:solidFill>
          <a:schemeClr val="accent4">
            <a:hueOff val="2887046"/>
            <a:satOff val="-2129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Sniglet" panose="020B0604020202020204" charset="0"/>
            </a:rPr>
            <a:t>ACTIVE Community Involvement</a:t>
          </a:r>
        </a:p>
        <a:p>
          <a:pPr marL="57150" lvl="1" indent="-57150" algn="l" defTabSz="488950">
            <a:lnSpc>
              <a:spcPct val="90000"/>
            </a:lnSpc>
            <a:spcBef>
              <a:spcPct val="0"/>
            </a:spcBef>
            <a:spcAft>
              <a:spcPct val="15000"/>
            </a:spcAft>
            <a:buChar char="••"/>
          </a:pPr>
          <a:r>
            <a:rPr lang="en-US" sz="1100" kern="1200" dirty="0">
              <a:latin typeface="Sniglet" panose="020B0604020202020204" charset="0"/>
            </a:rPr>
            <a:t>Engage to determine the </a:t>
          </a:r>
          <a:r>
            <a:rPr lang="en-US" sz="1100" b="1" kern="1200" dirty="0">
              <a:latin typeface="Sniglet" panose="020B0604020202020204" charset="0"/>
            </a:rPr>
            <a:t>community’s priorities </a:t>
          </a:r>
        </a:p>
        <a:p>
          <a:pPr marL="57150" lvl="1" indent="-57150" algn="l" defTabSz="488950">
            <a:lnSpc>
              <a:spcPct val="90000"/>
            </a:lnSpc>
            <a:spcBef>
              <a:spcPct val="0"/>
            </a:spcBef>
            <a:spcAft>
              <a:spcPct val="15000"/>
            </a:spcAft>
            <a:buChar char="••"/>
          </a:pPr>
          <a:r>
            <a:rPr lang="en-US" sz="1100" kern="1200" dirty="0">
              <a:latin typeface="Sniglet" panose="020B0604020202020204" charset="0"/>
            </a:rPr>
            <a:t>Give back and disseminate results to the community. </a:t>
          </a:r>
        </a:p>
      </dsp:txBody>
      <dsp:txXfrm>
        <a:off x="1178771" y="2045868"/>
        <a:ext cx="5761392" cy="804883"/>
      </dsp:txXfrm>
    </dsp:sp>
    <dsp:sp modelId="{FCC69800-9D3E-4A4F-BD69-0FD8BCA4A0BC}">
      <dsp:nvSpPr>
        <dsp:cNvPr id="0" name=""/>
        <dsp:cNvSpPr/>
      </dsp:nvSpPr>
      <dsp:spPr>
        <a:xfrm>
          <a:off x="1734932" y="3031241"/>
          <a:ext cx="6939729" cy="854965"/>
        </a:xfrm>
        <a:prstGeom prst="roundRect">
          <a:avLst>
            <a:gd name="adj" fmla="val 10000"/>
          </a:avLst>
        </a:prstGeom>
        <a:solidFill>
          <a:schemeClr val="accent4">
            <a:hueOff val="4330569"/>
            <a:satOff val="-3194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Sniglet" panose="020B0604020202020204" charset="0"/>
            </a:rPr>
            <a:t>Examining differences across racial/ethnic groups should be done in a responsible way, explored carefully, and without assumptions of biological variation. </a:t>
          </a:r>
        </a:p>
      </dsp:txBody>
      <dsp:txXfrm>
        <a:off x="1759973" y="3056282"/>
        <a:ext cx="5752717" cy="804883"/>
      </dsp:txXfrm>
    </dsp:sp>
    <dsp:sp modelId="{928D6954-0609-483A-A894-CE5E3483D03B}">
      <dsp:nvSpPr>
        <dsp:cNvPr id="0" name=""/>
        <dsp:cNvSpPr/>
      </dsp:nvSpPr>
      <dsp:spPr>
        <a:xfrm>
          <a:off x="6384001" y="654825"/>
          <a:ext cx="555727" cy="55572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Sniglet" panose="020B0604020202020204" charset="0"/>
          </a:endParaRPr>
        </a:p>
      </dsp:txBody>
      <dsp:txXfrm>
        <a:off x="6509040" y="654825"/>
        <a:ext cx="305649" cy="418185"/>
      </dsp:txXfrm>
    </dsp:sp>
    <dsp:sp modelId="{B14765AA-CA37-4A06-BC75-4E4DF81E959C}">
      <dsp:nvSpPr>
        <dsp:cNvPr id="0" name=""/>
        <dsp:cNvSpPr/>
      </dsp:nvSpPr>
      <dsp:spPr>
        <a:xfrm>
          <a:off x="6965204" y="1665239"/>
          <a:ext cx="555727" cy="555727"/>
        </a:xfrm>
        <a:prstGeom prst="downArrow">
          <a:avLst>
            <a:gd name="adj1" fmla="val 55000"/>
            <a:gd name="adj2" fmla="val 45000"/>
          </a:avLst>
        </a:prstGeom>
        <a:solidFill>
          <a:schemeClr val="accent4">
            <a:tint val="40000"/>
            <a:alpha val="90000"/>
            <a:hueOff val="2044296"/>
            <a:satOff val="-15604"/>
            <a:lumOff val="-740"/>
            <a:alphaOff val="0"/>
          </a:schemeClr>
        </a:solidFill>
        <a:ln w="25400" cap="flat" cmpd="sng" algn="ctr">
          <a:solidFill>
            <a:schemeClr val="accent4">
              <a:tint val="40000"/>
              <a:alpha val="90000"/>
              <a:hueOff val="2044296"/>
              <a:satOff val="-15604"/>
              <a:lumOff val="-7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Sniglet" panose="020B0604020202020204" charset="0"/>
          </a:endParaRPr>
        </a:p>
      </dsp:txBody>
      <dsp:txXfrm>
        <a:off x="7090243" y="1665239"/>
        <a:ext cx="305649" cy="418185"/>
      </dsp:txXfrm>
    </dsp:sp>
    <dsp:sp modelId="{759E6333-1EE7-4B6A-B9A9-EC12F7D286C3}">
      <dsp:nvSpPr>
        <dsp:cNvPr id="0" name=""/>
        <dsp:cNvSpPr/>
      </dsp:nvSpPr>
      <dsp:spPr>
        <a:xfrm>
          <a:off x="7537732" y="2675653"/>
          <a:ext cx="555727" cy="555727"/>
        </a:xfrm>
        <a:prstGeom prst="downArrow">
          <a:avLst>
            <a:gd name="adj1" fmla="val 55000"/>
            <a:gd name="adj2" fmla="val 45000"/>
          </a:avLst>
        </a:prstGeom>
        <a:solidFill>
          <a:schemeClr val="accent4">
            <a:tint val="40000"/>
            <a:alpha val="90000"/>
            <a:hueOff val="4088591"/>
            <a:satOff val="-31208"/>
            <a:lumOff val="-1480"/>
            <a:alphaOff val="0"/>
          </a:schemeClr>
        </a:solidFill>
        <a:ln w="25400" cap="flat" cmpd="sng" algn="ctr">
          <a:solidFill>
            <a:schemeClr val="accent4">
              <a:tint val="40000"/>
              <a:alpha val="90000"/>
              <a:hueOff val="4088591"/>
              <a:satOff val="-31208"/>
              <a:lumOff val="-14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Sniglet" panose="020B0604020202020204" charset="0"/>
          </a:endParaRPr>
        </a:p>
      </dsp:txBody>
      <dsp:txXfrm>
        <a:off x="7662771" y="2675653"/>
        <a:ext cx="305649" cy="418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47013-A256-4F84-85E1-EFA2A02A41E4}">
      <dsp:nvSpPr>
        <dsp:cNvPr id="0" name=""/>
        <dsp:cNvSpPr/>
      </dsp:nvSpPr>
      <dsp:spPr>
        <a:xfrm>
          <a:off x="3032018" y="0"/>
          <a:ext cx="2021345" cy="987747"/>
        </a:xfrm>
        <a:prstGeom prst="trapezoid">
          <a:avLst>
            <a:gd name="adj" fmla="val 10232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latin typeface="Sniglet" panose="020B0604020202020204" charset="0"/>
            </a:rPr>
            <a:t>NHSR</a:t>
          </a:r>
          <a:endParaRPr lang="en-US" sz="3600" kern="1200" dirty="0">
            <a:latin typeface="Sniglet" panose="020B0604020202020204" charset="0"/>
          </a:endParaRPr>
        </a:p>
      </dsp:txBody>
      <dsp:txXfrm>
        <a:off x="3032018" y="0"/>
        <a:ext cx="2021345" cy="987747"/>
      </dsp:txXfrm>
    </dsp:sp>
    <dsp:sp modelId="{073F2EB5-DB65-4D1D-BEDD-C6C9CC790CDE}">
      <dsp:nvSpPr>
        <dsp:cNvPr id="0" name=""/>
        <dsp:cNvSpPr/>
      </dsp:nvSpPr>
      <dsp:spPr>
        <a:xfrm>
          <a:off x="2021345" y="987747"/>
          <a:ext cx="4042691" cy="987747"/>
        </a:xfrm>
        <a:prstGeom prst="trapezoid">
          <a:avLst>
            <a:gd name="adj" fmla="val 102321"/>
          </a:avLst>
        </a:prstGeom>
        <a:solidFill>
          <a:schemeClr val="accent4">
            <a:hueOff val="1443523"/>
            <a:satOff val="-1064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latin typeface="Sniglet" panose="020B0604020202020204" charset="0"/>
            </a:rPr>
            <a:t>Exempt / Limited Review</a:t>
          </a:r>
          <a:endParaRPr lang="en-US" sz="2400" kern="1200" dirty="0">
            <a:latin typeface="Sniglet" panose="020B0604020202020204" charset="0"/>
          </a:endParaRPr>
        </a:p>
      </dsp:txBody>
      <dsp:txXfrm>
        <a:off x="2728816" y="987747"/>
        <a:ext cx="2627749" cy="987747"/>
      </dsp:txXfrm>
    </dsp:sp>
    <dsp:sp modelId="{79DA09EB-1E62-47D3-B23C-32DAD5C91A60}">
      <dsp:nvSpPr>
        <dsp:cNvPr id="0" name=""/>
        <dsp:cNvSpPr/>
      </dsp:nvSpPr>
      <dsp:spPr>
        <a:xfrm>
          <a:off x="1010672" y="1975495"/>
          <a:ext cx="6064037" cy="987747"/>
        </a:xfrm>
        <a:prstGeom prst="trapezoid">
          <a:avLst>
            <a:gd name="adj" fmla="val 102321"/>
          </a:avLst>
        </a:prstGeom>
        <a:solidFill>
          <a:schemeClr val="accent4">
            <a:hueOff val="2887046"/>
            <a:satOff val="-2129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a:latin typeface="Sniglet" panose="020B0604020202020204" charset="0"/>
            </a:rPr>
            <a:t>Expedited Review</a:t>
          </a:r>
          <a:endParaRPr lang="en-US" sz="3600" kern="1200" dirty="0">
            <a:latin typeface="Sniglet" panose="020B0604020202020204" charset="0"/>
          </a:endParaRPr>
        </a:p>
      </dsp:txBody>
      <dsp:txXfrm>
        <a:off x="2071879" y="1975495"/>
        <a:ext cx="3941624" cy="987747"/>
      </dsp:txXfrm>
    </dsp:sp>
    <dsp:sp modelId="{6BA5D49E-FDF0-456B-B112-1078C3652FD1}">
      <dsp:nvSpPr>
        <dsp:cNvPr id="0" name=""/>
        <dsp:cNvSpPr/>
      </dsp:nvSpPr>
      <dsp:spPr>
        <a:xfrm>
          <a:off x="0" y="2963242"/>
          <a:ext cx="8085383" cy="987747"/>
        </a:xfrm>
        <a:prstGeom prst="trapezoid">
          <a:avLst>
            <a:gd name="adj" fmla="val 102321"/>
          </a:avLst>
        </a:prstGeom>
        <a:solidFill>
          <a:schemeClr val="accent4">
            <a:hueOff val="4330569"/>
            <a:satOff val="-3194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a:latin typeface="Sniglet" panose="020B0604020202020204" charset="0"/>
            </a:rPr>
            <a:t>Convened Board Review</a:t>
          </a:r>
          <a:endParaRPr lang="en-US" sz="3600" kern="1200" dirty="0">
            <a:latin typeface="Sniglet" panose="020B0604020202020204" charset="0"/>
          </a:endParaRPr>
        </a:p>
      </dsp:txBody>
      <dsp:txXfrm>
        <a:off x="1414942" y="2963242"/>
        <a:ext cx="5255498" cy="9877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2D610-89BD-44AC-838F-F7BE37EF6C50}">
      <dsp:nvSpPr>
        <dsp:cNvPr id="0" name=""/>
        <dsp:cNvSpPr/>
      </dsp:nvSpPr>
      <dsp:spPr>
        <a:xfrm>
          <a:off x="2677" y="363189"/>
          <a:ext cx="2610326" cy="47904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niglet" panose="020B0604020202020204" charset="0"/>
            </a:rPr>
            <a:t>Not Human Subjects Research (NHSR)</a:t>
          </a:r>
        </a:p>
      </dsp:txBody>
      <dsp:txXfrm>
        <a:off x="2677" y="363189"/>
        <a:ext cx="2610326" cy="479045"/>
      </dsp:txXfrm>
    </dsp:sp>
    <dsp:sp modelId="{B9773514-7BB1-4DC7-87BE-C9AA4E078E3E}">
      <dsp:nvSpPr>
        <dsp:cNvPr id="0" name=""/>
        <dsp:cNvSpPr/>
      </dsp:nvSpPr>
      <dsp:spPr>
        <a:xfrm>
          <a:off x="2677" y="842234"/>
          <a:ext cx="2610326" cy="331758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Sniglet" panose="020B0604020202020204" charset="0"/>
            </a:rPr>
            <a:t>Not Research Example:</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Quality Improvement</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Educational Project</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Case study of 3 or fewer patients</a:t>
          </a:r>
        </a:p>
        <a:p>
          <a:pPr marL="114300" lvl="1" indent="-114300" algn="l" defTabSz="577850">
            <a:lnSpc>
              <a:spcPct val="90000"/>
            </a:lnSpc>
            <a:spcBef>
              <a:spcPct val="0"/>
            </a:spcBef>
            <a:spcAft>
              <a:spcPct val="15000"/>
            </a:spcAft>
            <a:buChar char="••"/>
          </a:pPr>
          <a:r>
            <a:rPr lang="en-US" sz="1300" kern="1200" dirty="0">
              <a:latin typeface="Sniglet" panose="020B0604020202020204" charset="0"/>
            </a:rPr>
            <a:t>Not involving HS Examples:</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Using existing publicly available data (e.g., anyone can download from internet)</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Receiving de-identified data or specimens where no link exists with identifiers</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Research involving cadavers</a:t>
          </a:r>
        </a:p>
      </dsp:txBody>
      <dsp:txXfrm>
        <a:off x="2677" y="842234"/>
        <a:ext cx="2610326" cy="3317589"/>
      </dsp:txXfrm>
    </dsp:sp>
    <dsp:sp modelId="{7884B3A9-53B6-4A4B-8DEF-72114E96339A}">
      <dsp:nvSpPr>
        <dsp:cNvPr id="0" name=""/>
        <dsp:cNvSpPr/>
      </dsp:nvSpPr>
      <dsp:spPr>
        <a:xfrm>
          <a:off x="2978449" y="363189"/>
          <a:ext cx="2610326" cy="479045"/>
        </a:xfrm>
        <a:prstGeom prst="rect">
          <a:avLst/>
        </a:prstGeom>
        <a:solidFill>
          <a:schemeClr val="accent4">
            <a:hueOff val="2165284"/>
            <a:satOff val="-15972"/>
            <a:lumOff val="-1765"/>
            <a:alphaOff val="0"/>
          </a:schemeClr>
        </a:solidFill>
        <a:ln w="25400" cap="flat" cmpd="sng" algn="ctr">
          <a:solidFill>
            <a:schemeClr val="accent4">
              <a:hueOff val="2165284"/>
              <a:satOff val="-15972"/>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niglet" panose="020B0604020202020204" charset="0"/>
            </a:rPr>
            <a:t>Examples of Exempt Studies</a:t>
          </a:r>
        </a:p>
      </dsp:txBody>
      <dsp:txXfrm>
        <a:off x="2978449" y="363189"/>
        <a:ext cx="2610326" cy="479045"/>
      </dsp:txXfrm>
    </dsp:sp>
    <dsp:sp modelId="{ECE4E8B1-0EEA-44CF-83E6-5FCD96D586FD}">
      <dsp:nvSpPr>
        <dsp:cNvPr id="0" name=""/>
        <dsp:cNvSpPr/>
      </dsp:nvSpPr>
      <dsp:spPr>
        <a:xfrm>
          <a:off x="2978449" y="842234"/>
          <a:ext cx="2610326" cy="3317589"/>
        </a:xfrm>
        <a:prstGeom prst="rect">
          <a:avLst/>
        </a:prstGeom>
        <a:solidFill>
          <a:schemeClr val="accent4">
            <a:tint val="40000"/>
            <a:alpha val="90000"/>
            <a:hueOff val="2044296"/>
            <a:satOff val="-15604"/>
            <a:lumOff val="-740"/>
            <a:alphaOff val="0"/>
          </a:schemeClr>
        </a:solidFill>
        <a:ln w="25400" cap="flat" cmpd="sng" algn="ctr">
          <a:solidFill>
            <a:schemeClr val="accent4">
              <a:tint val="40000"/>
              <a:alpha val="90000"/>
              <a:hueOff val="2044296"/>
              <a:satOff val="-15604"/>
              <a:lumOff val="-7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Sniglet" panose="020B0604020202020204" charset="0"/>
            </a:rPr>
            <a:t>Surveys/ interviews/ focus groups </a:t>
          </a:r>
          <a:r>
            <a:rPr lang="en-US" sz="1300" b="1" i="1" kern="1200" dirty="0">
              <a:latin typeface="Sniglet" panose="020B0604020202020204" charset="0"/>
            </a:rPr>
            <a:t>with</a:t>
          </a:r>
          <a:r>
            <a:rPr lang="en-US" sz="1300" i="1" kern="1200" dirty="0">
              <a:latin typeface="Sniglet" panose="020B0604020202020204" charset="0"/>
            </a:rPr>
            <a:t> </a:t>
          </a:r>
          <a:r>
            <a:rPr lang="en-US" sz="1300" b="1" i="1" kern="1200" dirty="0">
              <a:latin typeface="Sniglet" panose="020B0604020202020204" charset="0"/>
            </a:rPr>
            <a:t>adults</a:t>
          </a:r>
          <a:r>
            <a:rPr lang="en-US" sz="1300" i="1" kern="1200" dirty="0">
              <a:latin typeface="Sniglet" panose="020B0604020202020204" charset="0"/>
            </a:rPr>
            <a:t> </a:t>
          </a:r>
          <a:r>
            <a:rPr lang="en-US" sz="1300" kern="1200" dirty="0">
              <a:latin typeface="Sniglet" panose="020B0604020202020204" charset="0"/>
            </a:rPr>
            <a:t>collecting </a:t>
          </a:r>
          <a:r>
            <a:rPr lang="en-US" sz="1300" b="0" kern="1200" dirty="0">
              <a:latin typeface="Sniglet" panose="020B0604020202020204" charset="0"/>
            </a:rPr>
            <a:t>non-sensitive data</a:t>
          </a:r>
        </a:p>
        <a:p>
          <a:pPr marL="114300" lvl="1" indent="-114300" algn="l" defTabSz="577850">
            <a:lnSpc>
              <a:spcPct val="90000"/>
            </a:lnSpc>
            <a:spcBef>
              <a:spcPct val="0"/>
            </a:spcBef>
            <a:spcAft>
              <a:spcPct val="15000"/>
            </a:spcAft>
            <a:buChar char="••"/>
          </a:pPr>
          <a:r>
            <a:rPr lang="en-US" sz="1300" b="0" kern="1200" dirty="0">
              <a:latin typeface="Sniglet" panose="020B0604020202020204" charset="0"/>
            </a:rPr>
            <a:t>Benign behavioral interventions </a:t>
          </a:r>
          <a:r>
            <a:rPr lang="en-US" sz="1300" b="1" i="1" kern="1200" dirty="0">
              <a:latin typeface="Sniglet" panose="020B0604020202020204" charset="0"/>
            </a:rPr>
            <a:t>with</a:t>
          </a:r>
          <a:r>
            <a:rPr lang="en-US" sz="1300" kern="1200" dirty="0">
              <a:latin typeface="Sniglet" panose="020B0604020202020204" charset="0"/>
            </a:rPr>
            <a:t> </a:t>
          </a:r>
          <a:r>
            <a:rPr lang="en-US" sz="1300" b="1" i="1" kern="1200" dirty="0">
              <a:latin typeface="Sniglet" panose="020B0604020202020204" charset="0"/>
            </a:rPr>
            <a:t>adults</a:t>
          </a:r>
        </a:p>
        <a:p>
          <a:pPr marL="114300" lvl="1" indent="-114300" algn="l" defTabSz="577850">
            <a:lnSpc>
              <a:spcPct val="90000"/>
            </a:lnSpc>
            <a:spcBef>
              <a:spcPct val="0"/>
            </a:spcBef>
            <a:spcAft>
              <a:spcPct val="15000"/>
            </a:spcAft>
            <a:buChar char="••"/>
          </a:pPr>
          <a:r>
            <a:rPr lang="en-US" sz="1300" b="0" kern="1200" dirty="0">
              <a:latin typeface="Sniglet" panose="020B0604020202020204" charset="0"/>
            </a:rPr>
            <a:t>Secondary</a:t>
          </a:r>
          <a:r>
            <a:rPr lang="en-US" sz="1300" b="1" kern="1200" dirty="0">
              <a:latin typeface="Sniglet" panose="020B0604020202020204" charset="0"/>
            </a:rPr>
            <a:t> </a:t>
          </a:r>
          <a:r>
            <a:rPr lang="en-US" sz="1300" b="0" kern="1200" dirty="0">
              <a:latin typeface="Sniglet" panose="020B0604020202020204" charset="0"/>
            </a:rPr>
            <a:t>research</a:t>
          </a:r>
          <a:r>
            <a:rPr lang="en-US" sz="1300" b="1" kern="1200" dirty="0">
              <a:latin typeface="Sniglet" panose="020B0604020202020204" charset="0"/>
            </a:rPr>
            <a:t> </a:t>
          </a:r>
          <a:r>
            <a:rPr lang="en-US" sz="1300" kern="1200" dirty="0">
              <a:latin typeface="Sniglet" panose="020B0604020202020204" charset="0"/>
            </a:rPr>
            <a:t>with</a:t>
          </a:r>
          <a:r>
            <a:rPr lang="en-US" sz="1300" b="0" kern="1200" dirty="0">
              <a:latin typeface="Sniglet" panose="020B0604020202020204" charset="0"/>
            </a:rPr>
            <a:t> non-sensitive data or specimens</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Receiving identifiable data from data registries or research studies</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Chart reviews</a:t>
          </a:r>
        </a:p>
        <a:p>
          <a:pPr marL="228600" lvl="2" indent="-114300" algn="l" defTabSz="577850">
            <a:lnSpc>
              <a:spcPct val="90000"/>
            </a:lnSpc>
            <a:spcBef>
              <a:spcPct val="0"/>
            </a:spcBef>
            <a:spcAft>
              <a:spcPct val="15000"/>
            </a:spcAft>
            <a:buChar char="••"/>
          </a:pPr>
          <a:r>
            <a:rPr lang="en-US" sz="1300" kern="1200" dirty="0">
              <a:latin typeface="Sniglet" panose="020B0604020202020204" charset="0"/>
            </a:rPr>
            <a:t>Receiving identifiable biospecimens from a repository or biobank where broad consent was obtained</a:t>
          </a:r>
        </a:p>
      </dsp:txBody>
      <dsp:txXfrm>
        <a:off x="2978449" y="842234"/>
        <a:ext cx="2610326" cy="3317589"/>
      </dsp:txXfrm>
    </dsp:sp>
    <dsp:sp modelId="{ECAFB549-BA2C-4D7F-A93F-808FE100BAC5}">
      <dsp:nvSpPr>
        <dsp:cNvPr id="0" name=""/>
        <dsp:cNvSpPr/>
      </dsp:nvSpPr>
      <dsp:spPr>
        <a:xfrm>
          <a:off x="5954221" y="363189"/>
          <a:ext cx="2610326" cy="479045"/>
        </a:xfrm>
        <a:prstGeom prst="rect">
          <a:avLst/>
        </a:prstGeom>
        <a:solidFill>
          <a:schemeClr val="accent4">
            <a:hueOff val="4330569"/>
            <a:satOff val="-31944"/>
            <a:lumOff val="-3530"/>
            <a:alphaOff val="0"/>
          </a:schemeClr>
        </a:solidFill>
        <a:ln w="25400" cap="flat" cmpd="sng" algn="ctr">
          <a:solidFill>
            <a:schemeClr val="accent4">
              <a:hueOff val="4330569"/>
              <a:satOff val="-31944"/>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a:latin typeface="Sniglet" panose="020B0604020202020204" charset="0"/>
            </a:rPr>
            <a:t>Examples of Expedited Studies</a:t>
          </a:r>
        </a:p>
      </dsp:txBody>
      <dsp:txXfrm>
        <a:off x="5954221" y="363189"/>
        <a:ext cx="2610326" cy="479045"/>
      </dsp:txXfrm>
    </dsp:sp>
    <dsp:sp modelId="{9AC4F9FE-F6FB-4DE3-9547-3FBA987E3EA7}">
      <dsp:nvSpPr>
        <dsp:cNvPr id="0" name=""/>
        <dsp:cNvSpPr/>
      </dsp:nvSpPr>
      <dsp:spPr>
        <a:xfrm>
          <a:off x="5954221" y="842234"/>
          <a:ext cx="2610326" cy="3317589"/>
        </a:xfrm>
        <a:prstGeom prst="rect">
          <a:avLst/>
        </a:prstGeom>
        <a:solidFill>
          <a:schemeClr val="accent4">
            <a:tint val="40000"/>
            <a:alpha val="90000"/>
            <a:hueOff val="4088591"/>
            <a:satOff val="-31208"/>
            <a:lumOff val="-1480"/>
            <a:alphaOff val="0"/>
          </a:schemeClr>
        </a:solidFill>
        <a:ln w="25400" cap="flat" cmpd="sng" algn="ctr">
          <a:solidFill>
            <a:schemeClr val="accent4">
              <a:tint val="40000"/>
              <a:alpha val="90000"/>
              <a:hueOff val="4088591"/>
              <a:satOff val="-31208"/>
              <a:lumOff val="-14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latin typeface="Sniglet" panose="020B0604020202020204" charset="0"/>
            </a:rPr>
            <a:t>Research with drug / device products that is exempt from FDA IND &amp; IDE regulations </a:t>
          </a:r>
        </a:p>
        <a:p>
          <a:pPr marL="228600" lvl="2" indent="-114300" algn="l" defTabSz="577850">
            <a:lnSpc>
              <a:spcPct val="90000"/>
            </a:lnSpc>
            <a:spcBef>
              <a:spcPct val="0"/>
            </a:spcBef>
            <a:spcAft>
              <a:spcPct val="15000"/>
            </a:spcAft>
            <a:buChar char="••"/>
          </a:pPr>
          <a:r>
            <a:rPr lang="en-US" sz="1300" b="1" i="1" kern="1200" dirty="0">
              <a:latin typeface="Sniglet" panose="020B0604020202020204" charset="0"/>
            </a:rPr>
            <a:t>Risks must be minimal</a:t>
          </a:r>
        </a:p>
        <a:p>
          <a:pPr marL="114300" lvl="1" indent="-114300" algn="l" defTabSz="577850">
            <a:lnSpc>
              <a:spcPct val="90000"/>
            </a:lnSpc>
            <a:spcBef>
              <a:spcPct val="0"/>
            </a:spcBef>
            <a:spcAft>
              <a:spcPct val="15000"/>
            </a:spcAft>
            <a:buChar char="••"/>
          </a:pPr>
          <a:r>
            <a:rPr lang="en-US" sz="1300" b="0" kern="1200" dirty="0">
              <a:latin typeface="Sniglet" panose="020B0604020202020204" charset="0"/>
            </a:rPr>
            <a:t>Non-invasive collection of saliva, hair, nails, teeth, skin swab, sputum, etc. </a:t>
          </a:r>
        </a:p>
        <a:p>
          <a:pPr marL="114300" lvl="1" indent="-114300" algn="l" defTabSz="577850">
            <a:lnSpc>
              <a:spcPct val="90000"/>
            </a:lnSpc>
            <a:spcBef>
              <a:spcPct val="0"/>
            </a:spcBef>
            <a:spcAft>
              <a:spcPct val="15000"/>
            </a:spcAft>
            <a:buChar char="••"/>
          </a:pPr>
          <a:r>
            <a:rPr lang="en-US" sz="1300" b="0" kern="1200" dirty="0">
              <a:latin typeface="Sniglet" panose="020B0604020202020204" charset="0"/>
            </a:rPr>
            <a:t>Venous or fingerstick blood collection </a:t>
          </a:r>
          <a:r>
            <a:rPr lang="en-US" sz="1300" b="0" i="1" kern="1200" dirty="0">
              <a:latin typeface="Sniglet" panose="020B0604020202020204" charset="0"/>
            </a:rPr>
            <a:t>considering frequency, amount, and subject</a:t>
          </a:r>
        </a:p>
        <a:p>
          <a:pPr marL="114300" lvl="1" indent="-114300" algn="l" defTabSz="577850">
            <a:lnSpc>
              <a:spcPct val="90000"/>
            </a:lnSpc>
            <a:spcBef>
              <a:spcPct val="0"/>
            </a:spcBef>
            <a:spcAft>
              <a:spcPct val="15000"/>
            </a:spcAft>
            <a:buChar char="••"/>
          </a:pPr>
          <a:r>
            <a:rPr lang="en-US" sz="1300" b="0" kern="1200" dirty="0">
              <a:latin typeface="Sniglet" panose="020B0604020202020204" charset="0"/>
            </a:rPr>
            <a:t>Collection of data via non-invasive means (e.g., MRI without contrast, EEG, ECG, pulse ox, etc.)</a:t>
          </a:r>
        </a:p>
        <a:p>
          <a:pPr marL="114300" lvl="1" indent="-114300" algn="l" defTabSz="577850">
            <a:lnSpc>
              <a:spcPct val="90000"/>
            </a:lnSpc>
            <a:spcBef>
              <a:spcPct val="0"/>
            </a:spcBef>
            <a:spcAft>
              <a:spcPct val="15000"/>
            </a:spcAft>
            <a:buChar char="••"/>
          </a:pPr>
          <a:r>
            <a:rPr lang="en-US" sz="1300" b="0" kern="1200" dirty="0">
              <a:latin typeface="Sniglet" panose="020B0604020202020204" charset="0"/>
            </a:rPr>
            <a:t>Research w/leftover identifiable clinical specimens</a:t>
          </a:r>
        </a:p>
      </dsp:txBody>
      <dsp:txXfrm>
        <a:off x="5954221" y="842234"/>
        <a:ext cx="2610326" cy="3317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A9999-7828-4BF6-8730-FE08994A4D89}">
      <dsp:nvSpPr>
        <dsp:cNvPr id="0" name=""/>
        <dsp:cNvSpPr/>
      </dsp:nvSpPr>
      <dsp:spPr>
        <a:xfrm>
          <a:off x="3109088" y="2243624"/>
          <a:ext cx="1837251" cy="18372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latin typeface="Sniglet" panose="020B0604020202020204" charset="0"/>
            </a:rPr>
            <a:t>Approval Criteria</a:t>
          </a:r>
        </a:p>
      </dsp:txBody>
      <dsp:txXfrm>
        <a:off x="3378147" y="2512683"/>
        <a:ext cx="1299133" cy="1299133"/>
      </dsp:txXfrm>
    </dsp:sp>
    <dsp:sp modelId="{3B6C13A6-56CB-4E2B-B11F-9D3B7BC41EB2}">
      <dsp:nvSpPr>
        <dsp:cNvPr id="0" name=""/>
        <dsp:cNvSpPr/>
      </dsp:nvSpPr>
      <dsp:spPr>
        <a:xfrm rot="10800000">
          <a:off x="1244746" y="2900441"/>
          <a:ext cx="1761803" cy="52361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EF26D-E4A4-46B8-B3E7-BEAA3D8A6AD8}">
      <dsp:nvSpPr>
        <dsp:cNvPr id="0" name=""/>
        <dsp:cNvSpPr/>
      </dsp:nvSpPr>
      <dsp:spPr>
        <a:xfrm>
          <a:off x="601708" y="2647819"/>
          <a:ext cx="1286075" cy="10288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Risks to subjects are minimized </a:t>
          </a:r>
        </a:p>
      </dsp:txBody>
      <dsp:txXfrm>
        <a:off x="631842" y="2677953"/>
        <a:ext cx="1225807" cy="968592"/>
      </dsp:txXfrm>
    </dsp:sp>
    <dsp:sp modelId="{B52DA4BF-13BA-421C-A49F-157D176732C4}">
      <dsp:nvSpPr>
        <dsp:cNvPr id="0" name=""/>
        <dsp:cNvSpPr/>
      </dsp:nvSpPr>
      <dsp:spPr>
        <a:xfrm rot="12960000">
          <a:off x="1608008" y="1782435"/>
          <a:ext cx="1761803" cy="523616"/>
        </a:xfrm>
        <a:prstGeom prst="leftArrow">
          <a:avLst>
            <a:gd name="adj1" fmla="val 60000"/>
            <a:gd name="adj2" fmla="val 50000"/>
          </a:avLst>
        </a:prstGeom>
        <a:solidFill>
          <a:schemeClr val="accent4">
            <a:hueOff val="866114"/>
            <a:satOff val="-6389"/>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4956F-510E-40DC-BE52-A10FF681CB8F}">
      <dsp:nvSpPr>
        <dsp:cNvPr id="0" name=""/>
        <dsp:cNvSpPr/>
      </dsp:nvSpPr>
      <dsp:spPr>
        <a:xfrm>
          <a:off x="1133208" y="1012032"/>
          <a:ext cx="1286075" cy="1028860"/>
        </a:xfrm>
        <a:prstGeom prst="roundRect">
          <a:avLst>
            <a:gd name="adj" fmla="val 10000"/>
          </a:avLst>
        </a:prstGeom>
        <a:solidFill>
          <a:schemeClr val="accent4">
            <a:hueOff val="866114"/>
            <a:satOff val="-6389"/>
            <a:lumOff val="-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Risks are reasonable in relation to benefits</a:t>
          </a:r>
        </a:p>
      </dsp:txBody>
      <dsp:txXfrm>
        <a:off x="1163342" y="1042166"/>
        <a:ext cx="1225807" cy="968592"/>
      </dsp:txXfrm>
    </dsp:sp>
    <dsp:sp modelId="{A113AC33-0935-44B8-86A9-8DDD29CF3AB0}">
      <dsp:nvSpPr>
        <dsp:cNvPr id="0" name=""/>
        <dsp:cNvSpPr/>
      </dsp:nvSpPr>
      <dsp:spPr>
        <a:xfrm rot="15120000">
          <a:off x="2559041" y="1091469"/>
          <a:ext cx="1761803" cy="523616"/>
        </a:xfrm>
        <a:prstGeom prst="leftArrow">
          <a:avLst>
            <a:gd name="adj1" fmla="val 60000"/>
            <a:gd name="adj2" fmla="val 50000"/>
          </a:avLst>
        </a:prstGeom>
        <a:solidFill>
          <a:schemeClr val="accent4">
            <a:hueOff val="1732228"/>
            <a:satOff val="-12778"/>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5337B-9E79-4B61-B635-691AAD8B724E}">
      <dsp:nvSpPr>
        <dsp:cNvPr id="0" name=""/>
        <dsp:cNvSpPr/>
      </dsp:nvSpPr>
      <dsp:spPr>
        <a:xfrm>
          <a:off x="2524692" y="1059"/>
          <a:ext cx="1286075" cy="1028860"/>
        </a:xfrm>
        <a:prstGeom prst="roundRect">
          <a:avLst>
            <a:gd name="adj" fmla="val 10000"/>
          </a:avLst>
        </a:prstGeom>
        <a:solidFill>
          <a:schemeClr val="accent4">
            <a:hueOff val="1732228"/>
            <a:satOff val="-12778"/>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Equitable subject selection</a:t>
          </a:r>
        </a:p>
      </dsp:txBody>
      <dsp:txXfrm>
        <a:off x="2554826" y="31193"/>
        <a:ext cx="1225807" cy="968592"/>
      </dsp:txXfrm>
    </dsp:sp>
    <dsp:sp modelId="{2FB9AF41-E473-4F87-B8C0-F097E6ACB19C}">
      <dsp:nvSpPr>
        <dsp:cNvPr id="0" name=""/>
        <dsp:cNvSpPr/>
      </dsp:nvSpPr>
      <dsp:spPr>
        <a:xfrm rot="17280000">
          <a:off x="3734583" y="1091469"/>
          <a:ext cx="1761803" cy="523616"/>
        </a:xfrm>
        <a:prstGeom prst="leftArrow">
          <a:avLst>
            <a:gd name="adj1" fmla="val 60000"/>
            <a:gd name="adj2" fmla="val 50000"/>
          </a:avLst>
        </a:prstGeom>
        <a:solidFill>
          <a:schemeClr val="accent4">
            <a:hueOff val="2598341"/>
            <a:satOff val="-19166"/>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31D712-9254-4AA5-8A10-44B2072FBE3A}">
      <dsp:nvSpPr>
        <dsp:cNvPr id="0" name=""/>
        <dsp:cNvSpPr/>
      </dsp:nvSpPr>
      <dsp:spPr>
        <a:xfrm>
          <a:off x="4244660" y="1059"/>
          <a:ext cx="1286075" cy="1028860"/>
        </a:xfrm>
        <a:prstGeom prst="roundRect">
          <a:avLst>
            <a:gd name="adj" fmla="val 10000"/>
          </a:avLst>
        </a:prstGeom>
        <a:solidFill>
          <a:schemeClr val="accent4">
            <a:hueOff val="2598341"/>
            <a:satOff val="-19166"/>
            <a:lumOff val="-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a:latin typeface="Sniglet" panose="020B0604020202020204" charset="0"/>
            </a:rPr>
            <a:t>Adequate protections to protect privacy and confidentiality</a:t>
          </a:r>
        </a:p>
      </dsp:txBody>
      <dsp:txXfrm>
        <a:off x="4274794" y="31193"/>
        <a:ext cx="1225807" cy="968592"/>
      </dsp:txXfrm>
    </dsp:sp>
    <dsp:sp modelId="{907272F2-3A3D-4A9A-BFC9-A52F7D6D2984}">
      <dsp:nvSpPr>
        <dsp:cNvPr id="0" name=""/>
        <dsp:cNvSpPr/>
      </dsp:nvSpPr>
      <dsp:spPr>
        <a:xfrm rot="19440000">
          <a:off x="4685616" y="1782435"/>
          <a:ext cx="1761803" cy="523616"/>
        </a:xfrm>
        <a:prstGeom prst="leftArrow">
          <a:avLst>
            <a:gd name="adj1" fmla="val 60000"/>
            <a:gd name="adj2" fmla="val 50000"/>
          </a:avLst>
        </a:prstGeom>
        <a:solidFill>
          <a:schemeClr val="accent4">
            <a:hueOff val="3464455"/>
            <a:satOff val="-25555"/>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8AB625-771C-4E57-BC88-A2C255AC3A55}">
      <dsp:nvSpPr>
        <dsp:cNvPr id="0" name=""/>
        <dsp:cNvSpPr/>
      </dsp:nvSpPr>
      <dsp:spPr>
        <a:xfrm>
          <a:off x="5636144" y="1012032"/>
          <a:ext cx="1286075" cy="1028860"/>
        </a:xfrm>
        <a:prstGeom prst="roundRect">
          <a:avLst>
            <a:gd name="adj" fmla="val 10000"/>
          </a:avLst>
        </a:prstGeom>
        <a:solidFill>
          <a:schemeClr val="accent4">
            <a:hueOff val="3464455"/>
            <a:satOff val="-25555"/>
            <a:lumOff val="-2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a:latin typeface="Sniglet" panose="020B0604020202020204" charset="0"/>
            </a:rPr>
            <a:t>Additional safeguards for vulnerable subjects</a:t>
          </a:r>
        </a:p>
      </dsp:txBody>
      <dsp:txXfrm>
        <a:off x="5666278" y="1042166"/>
        <a:ext cx="1225807" cy="968592"/>
      </dsp:txXfrm>
    </dsp:sp>
    <dsp:sp modelId="{64A776BE-74A9-4C7E-B188-5B7301D0DDAF}">
      <dsp:nvSpPr>
        <dsp:cNvPr id="0" name=""/>
        <dsp:cNvSpPr/>
      </dsp:nvSpPr>
      <dsp:spPr>
        <a:xfrm>
          <a:off x="5048879" y="2900441"/>
          <a:ext cx="1761803" cy="523616"/>
        </a:xfrm>
        <a:prstGeom prst="leftArrow">
          <a:avLst>
            <a:gd name="adj1" fmla="val 60000"/>
            <a:gd name="adj2" fmla="val 50000"/>
          </a:avLst>
        </a:prstGeom>
        <a:solidFill>
          <a:schemeClr val="accent4">
            <a:hueOff val="4330569"/>
            <a:satOff val="-3194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86CA3-B864-48D5-9B43-4F8F3E2E73CF}">
      <dsp:nvSpPr>
        <dsp:cNvPr id="0" name=""/>
        <dsp:cNvSpPr/>
      </dsp:nvSpPr>
      <dsp:spPr>
        <a:xfrm>
          <a:off x="6167644" y="2647819"/>
          <a:ext cx="1286075" cy="1028860"/>
        </a:xfrm>
        <a:prstGeom prst="roundRect">
          <a:avLst>
            <a:gd name="adj" fmla="val 10000"/>
          </a:avLst>
        </a:prstGeom>
        <a:solidFill>
          <a:schemeClr val="accent4">
            <a:hueOff val="4330569"/>
            <a:satOff val="-3194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a:latin typeface="Sniglet" panose="020B0604020202020204" charset="0"/>
            </a:rPr>
            <a:t>Consent will be sought / documented</a:t>
          </a:r>
        </a:p>
      </dsp:txBody>
      <dsp:txXfrm>
        <a:off x="6197778" y="2677953"/>
        <a:ext cx="1225807" cy="968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97E0F-BB8D-4A7C-846D-44FF659AD496}">
      <dsp:nvSpPr>
        <dsp:cNvPr id="0" name=""/>
        <dsp:cNvSpPr/>
      </dsp:nvSpPr>
      <dsp:spPr>
        <a:xfrm rot="5400000">
          <a:off x="5421986" y="-2240652"/>
          <a:ext cx="792420" cy="547594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Sniglet" panose="020B0604020202020204" charset="0"/>
            </a:rPr>
            <a:t>Administering a drug or device for research purposes</a:t>
          </a:r>
        </a:p>
        <a:p>
          <a:pPr marL="114300" lvl="1" indent="-114300" algn="l" defTabSz="577850">
            <a:lnSpc>
              <a:spcPct val="90000"/>
            </a:lnSpc>
            <a:spcBef>
              <a:spcPct val="0"/>
            </a:spcBef>
            <a:spcAft>
              <a:spcPct val="15000"/>
            </a:spcAft>
            <a:buChar char="••"/>
          </a:pPr>
          <a:r>
            <a:rPr lang="en-US" sz="1300" kern="1200" dirty="0">
              <a:latin typeface="Sniglet" panose="020B0604020202020204" charset="0"/>
            </a:rPr>
            <a:t>Administering a clinical or behavioral intervention</a:t>
          </a:r>
        </a:p>
      </dsp:txBody>
      <dsp:txXfrm rot="-5400000">
        <a:off x="3080222" y="139795"/>
        <a:ext cx="5437266" cy="715054"/>
      </dsp:txXfrm>
    </dsp:sp>
    <dsp:sp modelId="{E3CAB442-F4DA-4F38-8354-3569A2857301}">
      <dsp:nvSpPr>
        <dsp:cNvPr id="0" name=""/>
        <dsp:cNvSpPr/>
      </dsp:nvSpPr>
      <dsp:spPr>
        <a:xfrm>
          <a:off x="0" y="2059"/>
          <a:ext cx="3080221" cy="9905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Sniglet" panose="020B0604020202020204" charset="0"/>
            </a:rPr>
            <a:t>Informed Consent/ HIPAA</a:t>
          </a:r>
        </a:p>
      </dsp:txBody>
      <dsp:txXfrm>
        <a:off x="48353" y="50412"/>
        <a:ext cx="2983515" cy="893819"/>
      </dsp:txXfrm>
    </dsp:sp>
    <dsp:sp modelId="{D3D5FADE-CE88-4131-9A9B-357C454E607D}">
      <dsp:nvSpPr>
        <dsp:cNvPr id="0" name=""/>
        <dsp:cNvSpPr/>
      </dsp:nvSpPr>
      <dsp:spPr>
        <a:xfrm rot="5400000">
          <a:off x="5421986" y="-1200600"/>
          <a:ext cx="792420" cy="5475949"/>
        </a:xfrm>
        <a:prstGeom prst="round2SameRect">
          <a:avLst/>
        </a:prstGeom>
        <a:solidFill>
          <a:schemeClr val="accent4">
            <a:tint val="40000"/>
            <a:alpha val="90000"/>
            <a:hueOff val="1362864"/>
            <a:satOff val="-10403"/>
            <a:lumOff val="-493"/>
            <a:alphaOff val="0"/>
          </a:schemeClr>
        </a:solidFill>
        <a:ln w="25400" cap="flat" cmpd="sng" algn="ctr">
          <a:solidFill>
            <a:schemeClr val="accent4">
              <a:tint val="40000"/>
              <a:alpha val="90000"/>
              <a:hueOff val="1362864"/>
              <a:satOff val="-10403"/>
              <a:lumOff val="-4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Sniglet" panose="020B0604020202020204" charset="0"/>
            </a:rPr>
            <a:t>Must be minimal risk as determined by the IRB</a:t>
          </a:r>
        </a:p>
        <a:p>
          <a:pPr marL="114300" lvl="1" indent="-114300" algn="l" defTabSz="577850">
            <a:lnSpc>
              <a:spcPct val="90000"/>
            </a:lnSpc>
            <a:spcBef>
              <a:spcPct val="0"/>
            </a:spcBef>
            <a:spcAft>
              <a:spcPct val="15000"/>
            </a:spcAft>
            <a:buChar char="••"/>
          </a:pPr>
          <a:r>
            <a:rPr lang="en-US" sz="1300" kern="1200" dirty="0">
              <a:latin typeface="Sniglet" panose="020B0604020202020204" charset="0"/>
            </a:rPr>
            <a:t>Participants given option to opt out because intervention is being implemented across a whole hospital or health system</a:t>
          </a:r>
        </a:p>
      </dsp:txBody>
      <dsp:txXfrm rot="-5400000">
        <a:off x="3080222" y="1179847"/>
        <a:ext cx="5437266" cy="715054"/>
      </dsp:txXfrm>
    </dsp:sp>
    <dsp:sp modelId="{0B9A84FE-3D75-4DFE-83C4-06B35E6A4EAB}">
      <dsp:nvSpPr>
        <dsp:cNvPr id="0" name=""/>
        <dsp:cNvSpPr/>
      </dsp:nvSpPr>
      <dsp:spPr>
        <a:xfrm>
          <a:off x="0" y="1042111"/>
          <a:ext cx="3080221" cy="990525"/>
        </a:xfrm>
        <a:prstGeom prst="roundRect">
          <a:avLst/>
        </a:prstGeom>
        <a:solidFill>
          <a:schemeClr val="accent4">
            <a:hueOff val="1443523"/>
            <a:satOff val="-1064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Sniglet" panose="020B0604020202020204" charset="0"/>
            </a:rPr>
            <a:t>Alteration of IC/ HIPAA</a:t>
          </a:r>
        </a:p>
      </dsp:txBody>
      <dsp:txXfrm>
        <a:off x="48353" y="1090464"/>
        <a:ext cx="2983515" cy="893819"/>
      </dsp:txXfrm>
    </dsp:sp>
    <dsp:sp modelId="{F0A9D69C-7746-4AA6-BF5E-623D2E136F6A}">
      <dsp:nvSpPr>
        <dsp:cNvPr id="0" name=""/>
        <dsp:cNvSpPr/>
      </dsp:nvSpPr>
      <dsp:spPr>
        <a:xfrm rot="5400000">
          <a:off x="5421986" y="-160548"/>
          <a:ext cx="792420" cy="5475949"/>
        </a:xfrm>
        <a:prstGeom prst="round2SameRect">
          <a:avLst/>
        </a:prstGeom>
        <a:solidFill>
          <a:schemeClr val="accent4">
            <a:tint val="40000"/>
            <a:alpha val="90000"/>
            <a:hueOff val="2725728"/>
            <a:satOff val="-20805"/>
            <a:lumOff val="-987"/>
            <a:alphaOff val="0"/>
          </a:schemeClr>
        </a:solidFill>
        <a:ln w="25400" cap="flat" cmpd="sng" algn="ctr">
          <a:solidFill>
            <a:schemeClr val="accent4">
              <a:tint val="40000"/>
              <a:alpha val="90000"/>
              <a:hueOff val="2725728"/>
              <a:satOff val="-20805"/>
              <a:lumOff val="-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Sniglet" panose="020B0604020202020204" charset="0"/>
            </a:rPr>
            <a:t>Interviews, Focus Groups, Surveys, Questionnaires</a:t>
          </a:r>
        </a:p>
        <a:p>
          <a:pPr marL="114300" lvl="1" indent="-114300" algn="l" defTabSz="577850">
            <a:lnSpc>
              <a:spcPct val="90000"/>
            </a:lnSpc>
            <a:spcBef>
              <a:spcPct val="0"/>
            </a:spcBef>
            <a:spcAft>
              <a:spcPct val="15000"/>
            </a:spcAft>
            <a:buChar char="••"/>
          </a:pPr>
          <a:r>
            <a:rPr lang="en-US" sz="1300" kern="1200" dirty="0">
              <a:latin typeface="Sniglet" panose="020B0604020202020204" charset="0"/>
            </a:rPr>
            <a:t>Prospective chart review plus phone survey</a:t>
          </a:r>
        </a:p>
        <a:p>
          <a:pPr marL="114300" lvl="1" indent="-114300" algn="l" defTabSz="577850">
            <a:lnSpc>
              <a:spcPct val="90000"/>
            </a:lnSpc>
            <a:spcBef>
              <a:spcPct val="0"/>
            </a:spcBef>
            <a:spcAft>
              <a:spcPct val="15000"/>
            </a:spcAft>
            <a:buChar char="••"/>
          </a:pPr>
          <a:r>
            <a:rPr lang="en-US" sz="1300" kern="1200" dirty="0">
              <a:latin typeface="Sniglet" panose="020B0604020202020204" charset="0"/>
            </a:rPr>
            <a:t>Non-invasive collection of specimens such as saliva, teeth, etc. </a:t>
          </a:r>
        </a:p>
      </dsp:txBody>
      <dsp:txXfrm rot="-5400000">
        <a:off x="3080222" y="2219899"/>
        <a:ext cx="5437266" cy="715054"/>
      </dsp:txXfrm>
    </dsp:sp>
    <dsp:sp modelId="{CF685208-6D72-4690-9B89-61D7F605AD79}">
      <dsp:nvSpPr>
        <dsp:cNvPr id="0" name=""/>
        <dsp:cNvSpPr/>
      </dsp:nvSpPr>
      <dsp:spPr>
        <a:xfrm>
          <a:off x="0" y="2082163"/>
          <a:ext cx="3080221" cy="990525"/>
        </a:xfrm>
        <a:prstGeom prst="roundRect">
          <a:avLst/>
        </a:prstGeom>
        <a:solidFill>
          <a:schemeClr val="accent4">
            <a:hueOff val="2887046"/>
            <a:satOff val="-2129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Sniglet" panose="020B0604020202020204" charset="0"/>
            </a:rPr>
            <a:t>Waiver of Documentation of IC</a:t>
          </a:r>
        </a:p>
      </dsp:txBody>
      <dsp:txXfrm>
        <a:off x="48353" y="2130516"/>
        <a:ext cx="2983515" cy="893819"/>
      </dsp:txXfrm>
    </dsp:sp>
    <dsp:sp modelId="{00CE90B6-2F3F-4933-82D4-B1E44DB580B0}">
      <dsp:nvSpPr>
        <dsp:cNvPr id="0" name=""/>
        <dsp:cNvSpPr/>
      </dsp:nvSpPr>
      <dsp:spPr>
        <a:xfrm rot="5400000">
          <a:off x="5421986" y="879503"/>
          <a:ext cx="792420" cy="5475949"/>
        </a:xfrm>
        <a:prstGeom prst="round2SameRect">
          <a:avLst/>
        </a:prstGeom>
        <a:solidFill>
          <a:schemeClr val="accent4">
            <a:tint val="40000"/>
            <a:alpha val="90000"/>
            <a:hueOff val="4088591"/>
            <a:satOff val="-31208"/>
            <a:lumOff val="-1480"/>
            <a:alphaOff val="0"/>
          </a:schemeClr>
        </a:solidFill>
        <a:ln w="25400" cap="flat" cmpd="sng" algn="ctr">
          <a:solidFill>
            <a:schemeClr val="accent4">
              <a:tint val="40000"/>
              <a:alpha val="90000"/>
              <a:hueOff val="4088591"/>
              <a:satOff val="-31208"/>
              <a:lumOff val="-14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Sniglet" panose="020B0604020202020204" charset="0"/>
            </a:rPr>
            <a:t>Retrospective chart review</a:t>
          </a:r>
        </a:p>
        <a:p>
          <a:pPr marL="114300" lvl="1" indent="-114300" algn="l" defTabSz="577850">
            <a:lnSpc>
              <a:spcPct val="90000"/>
            </a:lnSpc>
            <a:spcBef>
              <a:spcPct val="0"/>
            </a:spcBef>
            <a:spcAft>
              <a:spcPct val="15000"/>
            </a:spcAft>
            <a:buChar char="••"/>
          </a:pPr>
          <a:r>
            <a:rPr lang="en-US" sz="1300" kern="1200" dirty="0">
              <a:latin typeface="Sniglet" panose="020B0604020202020204" charset="0"/>
            </a:rPr>
            <a:t>Collection of archived tissue clinical specimens</a:t>
          </a:r>
        </a:p>
      </dsp:txBody>
      <dsp:txXfrm rot="-5400000">
        <a:off x="3080222" y="3259951"/>
        <a:ext cx="5437266" cy="715054"/>
      </dsp:txXfrm>
    </dsp:sp>
    <dsp:sp modelId="{B4C3BCF2-B9F3-4286-967A-BB6D0033600A}">
      <dsp:nvSpPr>
        <dsp:cNvPr id="0" name=""/>
        <dsp:cNvSpPr/>
      </dsp:nvSpPr>
      <dsp:spPr>
        <a:xfrm>
          <a:off x="0" y="3122215"/>
          <a:ext cx="3080221" cy="990525"/>
        </a:xfrm>
        <a:prstGeom prst="roundRect">
          <a:avLst/>
        </a:prstGeom>
        <a:solidFill>
          <a:schemeClr val="accent4">
            <a:hueOff val="4330569"/>
            <a:satOff val="-3194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Sniglet" panose="020B0604020202020204" charset="0"/>
            </a:rPr>
            <a:t>Waiver of IC and HIPAA</a:t>
          </a:r>
        </a:p>
      </dsp:txBody>
      <dsp:txXfrm>
        <a:off x="48353" y="3170568"/>
        <a:ext cx="2983515" cy="893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92CCA-09A3-4852-905A-4E549567983A}">
      <dsp:nvSpPr>
        <dsp:cNvPr id="0" name=""/>
        <dsp:cNvSpPr/>
      </dsp:nvSpPr>
      <dsp:spPr>
        <a:xfrm>
          <a:off x="30643" y="222919"/>
          <a:ext cx="1084831" cy="108483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ADDA5-34B0-4701-B7AC-92CCAD906E3E}">
      <dsp:nvSpPr>
        <dsp:cNvPr id="0" name=""/>
        <dsp:cNvSpPr/>
      </dsp:nvSpPr>
      <dsp:spPr>
        <a:xfrm>
          <a:off x="258458" y="450734"/>
          <a:ext cx="629202" cy="6292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3A21CC-3BD2-442E-AA85-56F8C7B8AF0E}">
      <dsp:nvSpPr>
        <dsp:cNvPr id="0" name=""/>
        <dsp:cNvSpPr/>
      </dsp:nvSpPr>
      <dsp:spPr>
        <a:xfrm>
          <a:off x="1347939" y="222919"/>
          <a:ext cx="2557103" cy="108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latin typeface="Sniglet" panose="020B0604020202020204" charset="0"/>
            </a:rPr>
            <a:t>Time to consider and to ask questions </a:t>
          </a:r>
        </a:p>
      </dsp:txBody>
      <dsp:txXfrm>
        <a:off x="1347939" y="222919"/>
        <a:ext cx="2557103" cy="1084831"/>
      </dsp:txXfrm>
    </dsp:sp>
    <dsp:sp modelId="{71DC2E4F-CDE6-4C81-8954-802D1F5F09F2}">
      <dsp:nvSpPr>
        <dsp:cNvPr id="0" name=""/>
        <dsp:cNvSpPr/>
      </dsp:nvSpPr>
      <dsp:spPr>
        <a:xfrm>
          <a:off x="4350599" y="222919"/>
          <a:ext cx="1084831" cy="108483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1334D-5238-45BB-9BF8-6CFA2798C0B5}">
      <dsp:nvSpPr>
        <dsp:cNvPr id="0" name=""/>
        <dsp:cNvSpPr/>
      </dsp:nvSpPr>
      <dsp:spPr>
        <a:xfrm>
          <a:off x="4578414" y="450734"/>
          <a:ext cx="629202" cy="6292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72C84D-9797-4C87-8191-69FFDC848B3F}">
      <dsp:nvSpPr>
        <dsp:cNvPr id="0" name=""/>
        <dsp:cNvSpPr/>
      </dsp:nvSpPr>
      <dsp:spPr>
        <a:xfrm>
          <a:off x="5667895" y="222919"/>
          <a:ext cx="2557103" cy="108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latin typeface="Sniglet" panose="020B0604020202020204" charset="0"/>
            </a:rPr>
            <a:t>Coercion or undue influence is minimized</a:t>
          </a:r>
        </a:p>
      </dsp:txBody>
      <dsp:txXfrm>
        <a:off x="5667895" y="222919"/>
        <a:ext cx="2557103" cy="1084831"/>
      </dsp:txXfrm>
    </dsp:sp>
    <dsp:sp modelId="{AA83BA53-FDD4-44EE-B9D8-6D2069DF2322}">
      <dsp:nvSpPr>
        <dsp:cNvPr id="0" name=""/>
        <dsp:cNvSpPr/>
      </dsp:nvSpPr>
      <dsp:spPr>
        <a:xfrm>
          <a:off x="30643" y="1843456"/>
          <a:ext cx="1084831" cy="108483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E9599-8F85-4E24-AC3B-62FF61AE777B}">
      <dsp:nvSpPr>
        <dsp:cNvPr id="0" name=""/>
        <dsp:cNvSpPr/>
      </dsp:nvSpPr>
      <dsp:spPr>
        <a:xfrm>
          <a:off x="258458" y="2071271"/>
          <a:ext cx="629202" cy="6292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9BA32E-6AF3-4FDD-A50A-11A28C325761}">
      <dsp:nvSpPr>
        <dsp:cNvPr id="0" name=""/>
        <dsp:cNvSpPr/>
      </dsp:nvSpPr>
      <dsp:spPr>
        <a:xfrm>
          <a:off x="1347939" y="1843456"/>
          <a:ext cx="2557103" cy="108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latin typeface="Sniglet" panose="020B0604020202020204" charset="0"/>
            </a:rPr>
            <a:t>Information is understandable to the subject. </a:t>
          </a:r>
        </a:p>
      </dsp:txBody>
      <dsp:txXfrm>
        <a:off x="1347939" y="1843456"/>
        <a:ext cx="2557103" cy="1084831"/>
      </dsp:txXfrm>
    </dsp:sp>
    <dsp:sp modelId="{4CC1CFDC-A882-4FE4-8BC4-6283C4E8C315}">
      <dsp:nvSpPr>
        <dsp:cNvPr id="0" name=""/>
        <dsp:cNvSpPr/>
      </dsp:nvSpPr>
      <dsp:spPr>
        <a:xfrm>
          <a:off x="4350599" y="1843456"/>
          <a:ext cx="1084831" cy="108483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8260A-566A-425A-B08A-417E15B76432}">
      <dsp:nvSpPr>
        <dsp:cNvPr id="0" name=""/>
        <dsp:cNvSpPr/>
      </dsp:nvSpPr>
      <dsp:spPr>
        <a:xfrm>
          <a:off x="4578414" y="2071271"/>
          <a:ext cx="629202" cy="6292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73841A-4F12-46B0-AE52-9CD1212C8274}">
      <dsp:nvSpPr>
        <dsp:cNvPr id="0" name=""/>
        <dsp:cNvSpPr/>
      </dsp:nvSpPr>
      <dsp:spPr>
        <a:xfrm>
          <a:off x="5667895" y="1843456"/>
          <a:ext cx="2557103" cy="108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latin typeface="Sniglet" panose="020B0604020202020204" charset="0"/>
            </a:rPr>
            <a:t>The participant receives a copy of the consent form</a:t>
          </a:r>
        </a:p>
      </dsp:txBody>
      <dsp:txXfrm>
        <a:off x="5667895" y="1843456"/>
        <a:ext cx="2557103" cy="10848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B3159-9709-4C93-AEB4-5DDC91A820B0}">
      <dsp:nvSpPr>
        <dsp:cNvPr id="0" name=""/>
        <dsp:cNvSpPr/>
      </dsp:nvSpPr>
      <dsp:spPr>
        <a:xfrm>
          <a:off x="1348" y="1908610"/>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Study is Approved by PI &amp; Chair of Dept.</a:t>
          </a:r>
        </a:p>
      </dsp:txBody>
      <dsp:txXfrm>
        <a:off x="25192" y="1932454"/>
        <a:ext cx="1580510" cy="766411"/>
      </dsp:txXfrm>
    </dsp:sp>
    <dsp:sp modelId="{5A5958F9-70A7-491F-9CE3-AAC2AC51404F}">
      <dsp:nvSpPr>
        <dsp:cNvPr id="0" name=""/>
        <dsp:cNvSpPr/>
      </dsp:nvSpPr>
      <dsp:spPr>
        <a:xfrm>
          <a:off x="1629546" y="2299839"/>
          <a:ext cx="651279" cy="31640"/>
        </a:xfrm>
        <a:custGeom>
          <a:avLst/>
          <a:gdLst/>
          <a:ahLst/>
          <a:cxnLst/>
          <a:rect l="0" t="0" r="0" b="0"/>
          <a:pathLst>
            <a:path>
              <a:moveTo>
                <a:pt x="0" y="15820"/>
              </a:moveTo>
              <a:lnTo>
                <a:pt x="651279" y="158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1938904" y="2299378"/>
        <a:ext cx="32563" cy="32563"/>
      </dsp:txXfrm>
    </dsp:sp>
    <dsp:sp modelId="{E055835A-4158-4799-ABB9-5B97B4411F7B}">
      <dsp:nvSpPr>
        <dsp:cNvPr id="0" name=""/>
        <dsp:cNvSpPr/>
      </dsp:nvSpPr>
      <dsp:spPr>
        <a:xfrm>
          <a:off x="2280825" y="1908610"/>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Study is Received by the IRB Electronically</a:t>
          </a:r>
        </a:p>
      </dsp:txBody>
      <dsp:txXfrm>
        <a:off x="2304669" y="1932454"/>
        <a:ext cx="1580510" cy="766411"/>
      </dsp:txXfrm>
    </dsp:sp>
    <dsp:sp modelId="{BDD44F64-AC27-4B70-9683-67F5127EEB30}">
      <dsp:nvSpPr>
        <dsp:cNvPr id="0" name=""/>
        <dsp:cNvSpPr/>
      </dsp:nvSpPr>
      <dsp:spPr>
        <a:xfrm rot="18289469">
          <a:off x="3664431" y="1831732"/>
          <a:ext cx="1140465" cy="31640"/>
        </a:xfrm>
        <a:custGeom>
          <a:avLst/>
          <a:gdLst/>
          <a:ahLst/>
          <a:cxnLst/>
          <a:rect l="0" t="0" r="0" b="0"/>
          <a:pathLst>
            <a:path>
              <a:moveTo>
                <a:pt x="0" y="15820"/>
              </a:moveTo>
              <a:lnTo>
                <a:pt x="1140465" y="158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4206152" y="1819041"/>
        <a:ext cx="57023" cy="57023"/>
      </dsp:txXfrm>
    </dsp:sp>
    <dsp:sp modelId="{5684436E-227C-4C98-BE3F-9D72CF6981BA}">
      <dsp:nvSpPr>
        <dsp:cNvPr id="0" name=""/>
        <dsp:cNvSpPr/>
      </dsp:nvSpPr>
      <dsp:spPr>
        <a:xfrm>
          <a:off x="4560303" y="972396"/>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Submitted Exempt/  Expedited &amp; Minimal Risk</a:t>
          </a:r>
        </a:p>
      </dsp:txBody>
      <dsp:txXfrm>
        <a:off x="4584147" y="996240"/>
        <a:ext cx="1580510" cy="766411"/>
      </dsp:txXfrm>
    </dsp:sp>
    <dsp:sp modelId="{5959A9BA-ECE5-4D09-881E-A85E0401D640}">
      <dsp:nvSpPr>
        <dsp:cNvPr id="0" name=""/>
        <dsp:cNvSpPr/>
      </dsp:nvSpPr>
      <dsp:spPr>
        <a:xfrm>
          <a:off x="6188502" y="1363625"/>
          <a:ext cx="651279" cy="31640"/>
        </a:xfrm>
        <a:custGeom>
          <a:avLst/>
          <a:gdLst/>
          <a:ahLst/>
          <a:cxnLst/>
          <a:rect l="0" t="0" r="0" b="0"/>
          <a:pathLst>
            <a:path>
              <a:moveTo>
                <a:pt x="0" y="15820"/>
              </a:moveTo>
              <a:lnTo>
                <a:pt x="651279" y="158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6497859" y="1363163"/>
        <a:ext cx="32563" cy="32563"/>
      </dsp:txXfrm>
    </dsp:sp>
    <dsp:sp modelId="{A8A009DE-AAA2-4EF8-8280-283227BC8D74}">
      <dsp:nvSpPr>
        <dsp:cNvPr id="0" name=""/>
        <dsp:cNvSpPr/>
      </dsp:nvSpPr>
      <dsp:spPr>
        <a:xfrm>
          <a:off x="6839781" y="972396"/>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Reviewed by </a:t>
          </a:r>
          <a:r>
            <a:rPr lang="en-US" sz="1200" b="1" kern="1200" dirty="0">
              <a:latin typeface="Sniglet" panose="020B0604020202020204" charset="0"/>
            </a:rPr>
            <a:t>Analyst Team</a:t>
          </a:r>
        </a:p>
      </dsp:txBody>
      <dsp:txXfrm>
        <a:off x="6863625" y="996240"/>
        <a:ext cx="1580510" cy="766411"/>
      </dsp:txXfrm>
    </dsp:sp>
    <dsp:sp modelId="{C0AC3CFD-22F8-7347-91E6-677C14222382}">
      <dsp:nvSpPr>
        <dsp:cNvPr id="0" name=""/>
        <dsp:cNvSpPr/>
      </dsp:nvSpPr>
      <dsp:spPr>
        <a:xfrm>
          <a:off x="3909024" y="2299839"/>
          <a:ext cx="651279" cy="31640"/>
        </a:xfrm>
        <a:custGeom>
          <a:avLst/>
          <a:gdLst/>
          <a:ahLst/>
          <a:cxnLst/>
          <a:rect l="0" t="0" r="0" b="0"/>
          <a:pathLst>
            <a:path>
              <a:moveTo>
                <a:pt x="0" y="15820"/>
              </a:moveTo>
              <a:lnTo>
                <a:pt x="651279" y="158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4218382" y="2299378"/>
        <a:ext cx="32563" cy="32563"/>
      </dsp:txXfrm>
    </dsp:sp>
    <dsp:sp modelId="{2C5F7A33-4A75-5C46-B353-EEE5C65D7816}">
      <dsp:nvSpPr>
        <dsp:cNvPr id="0" name=""/>
        <dsp:cNvSpPr/>
      </dsp:nvSpPr>
      <dsp:spPr>
        <a:xfrm>
          <a:off x="4560303" y="1908610"/>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Submitted Exempt /Expedited but risk unclear</a:t>
          </a:r>
        </a:p>
      </dsp:txBody>
      <dsp:txXfrm>
        <a:off x="4584147" y="1932454"/>
        <a:ext cx="1580510" cy="766411"/>
      </dsp:txXfrm>
    </dsp:sp>
    <dsp:sp modelId="{FCD76BD9-841B-F84E-887F-623BA005E45A}">
      <dsp:nvSpPr>
        <dsp:cNvPr id="0" name=""/>
        <dsp:cNvSpPr/>
      </dsp:nvSpPr>
      <dsp:spPr>
        <a:xfrm>
          <a:off x="6188502" y="2299839"/>
          <a:ext cx="651279" cy="31640"/>
        </a:xfrm>
        <a:custGeom>
          <a:avLst/>
          <a:gdLst/>
          <a:ahLst/>
          <a:cxnLst/>
          <a:rect l="0" t="0" r="0" b="0"/>
          <a:pathLst>
            <a:path>
              <a:moveTo>
                <a:pt x="0" y="15820"/>
              </a:moveTo>
              <a:lnTo>
                <a:pt x="651279" y="158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6497859" y="2299378"/>
        <a:ext cx="32563" cy="32563"/>
      </dsp:txXfrm>
    </dsp:sp>
    <dsp:sp modelId="{F43B1733-257E-E642-A4B8-90B205F8E8BE}">
      <dsp:nvSpPr>
        <dsp:cNvPr id="0" name=""/>
        <dsp:cNvSpPr/>
      </dsp:nvSpPr>
      <dsp:spPr>
        <a:xfrm>
          <a:off x="6839781" y="1908610"/>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Screened by </a:t>
          </a:r>
          <a:r>
            <a:rPr lang="en-US" sz="1200" b="1" kern="1200" dirty="0">
              <a:latin typeface="Sniglet" panose="020B0604020202020204" charset="0"/>
            </a:rPr>
            <a:t>Analyst</a:t>
          </a:r>
          <a:r>
            <a:rPr lang="en-US" sz="1200" kern="1200" dirty="0">
              <a:latin typeface="Sniglet" panose="020B0604020202020204" charset="0"/>
            </a:rPr>
            <a:t> &amp; then Full Board Review</a:t>
          </a:r>
        </a:p>
      </dsp:txBody>
      <dsp:txXfrm>
        <a:off x="6863625" y="1932454"/>
        <a:ext cx="1580510" cy="766411"/>
      </dsp:txXfrm>
    </dsp:sp>
    <dsp:sp modelId="{0EFEE029-A89F-4C9A-B17A-C8666F8F67F9}">
      <dsp:nvSpPr>
        <dsp:cNvPr id="0" name=""/>
        <dsp:cNvSpPr/>
      </dsp:nvSpPr>
      <dsp:spPr>
        <a:xfrm rot="3310531">
          <a:off x="3664431" y="2767946"/>
          <a:ext cx="1140465" cy="31640"/>
        </a:xfrm>
        <a:custGeom>
          <a:avLst/>
          <a:gdLst/>
          <a:ahLst/>
          <a:cxnLst/>
          <a:rect l="0" t="0" r="0" b="0"/>
          <a:pathLst>
            <a:path>
              <a:moveTo>
                <a:pt x="0" y="15820"/>
              </a:moveTo>
              <a:lnTo>
                <a:pt x="1140465" y="158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4206152" y="2755255"/>
        <a:ext cx="57023" cy="57023"/>
      </dsp:txXfrm>
    </dsp:sp>
    <dsp:sp modelId="{16255032-E829-4091-9679-C7214353683E}">
      <dsp:nvSpPr>
        <dsp:cNvPr id="0" name=""/>
        <dsp:cNvSpPr/>
      </dsp:nvSpPr>
      <dsp:spPr>
        <a:xfrm>
          <a:off x="4560303" y="2844824"/>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Submitted as Convened and GTMR</a:t>
          </a:r>
        </a:p>
      </dsp:txBody>
      <dsp:txXfrm>
        <a:off x="4584147" y="2868668"/>
        <a:ext cx="1580510" cy="766411"/>
      </dsp:txXfrm>
    </dsp:sp>
    <dsp:sp modelId="{9C23E5FB-5303-4DD8-8FB8-52A578703BCB}">
      <dsp:nvSpPr>
        <dsp:cNvPr id="0" name=""/>
        <dsp:cNvSpPr/>
      </dsp:nvSpPr>
      <dsp:spPr>
        <a:xfrm>
          <a:off x="6188502" y="3236053"/>
          <a:ext cx="651279" cy="31640"/>
        </a:xfrm>
        <a:custGeom>
          <a:avLst/>
          <a:gdLst/>
          <a:ahLst/>
          <a:cxnLst/>
          <a:rect l="0" t="0" r="0" b="0"/>
          <a:pathLst>
            <a:path>
              <a:moveTo>
                <a:pt x="0" y="15820"/>
              </a:moveTo>
              <a:lnTo>
                <a:pt x="651279" y="158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Sniglet" panose="020B0604020202020204" charset="0"/>
          </a:endParaRPr>
        </a:p>
      </dsp:txBody>
      <dsp:txXfrm>
        <a:off x="6497859" y="3235592"/>
        <a:ext cx="32563" cy="32563"/>
      </dsp:txXfrm>
    </dsp:sp>
    <dsp:sp modelId="{4F0ACABD-5E0D-45F2-8524-4DA314211754}">
      <dsp:nvSpPr>
        <dsp:cNvPr id="0" name=""/>
        <dsp:cNvSpPr/>
      </dsp:nvSpPr>
      <dsp:spPr>
        <a:xfrm>
          <a:off x="6839781" y="2844824"/>
          <a:ext cx="1628198" cy="814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latin typeface="Sniglet" panose="020B0604020202020204" charset="0"/>
            </a:rPr>
            <a:t>Screened by </a:t>
          </a:r>
          <a:r>
            <a:rPr lang="en-US" sz="1200" b="1" kern="1200" dirty="0">
              <a:latin typeface="Sniglet" panose="020B0604020202020204" charset="0"/>
            </a:rPr>
            <a:t>Administrator</a:t>
          </a:r>
          <a:r>
            <a:rPr lang="en-US" sz="1200" kern="1200" dirty="0">
              <a:latin typeface="Sniglet" panose="020B0604020202020204" charset="0"/>
            </a:rPr>
            <a:t> &amp; then Full Board Review</a:t>
          </a:r>
        </a:p>
      </dsp:txBody>
      <dsp:txXfrm>
        <a:off x="6863625" y="2868668"/>
        <a:ext cx="1580510" cy="76641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nyu.edu/departments-institutes/population-health/divisions-sections-centers/medical-ethics/education/high-school-bioethics-project/learning-scenarios/jesse-gelsinger-ca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IRB is an ethics committee comprised</a:t>
            </a:r>
            <a:endParaRPr lang="en-US" dirty="0"/>
          </a:p>
        </p:txBody>
      </p:sp>
    </p:spTree>
    <p:extLst>
      <p:ext uri="{BB962C8B-B14F-4D97-AF65-F5344CB8AC3E}">
        <p14:creationId xmlns:p14="http://schemas.microsoft.com/office/powerpoint/2010/main" val="134925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Considering these elements will facilitate IRB review process. </a:t>
            </a:r>
          </a:p>
        </p:txBody>
      </p:sp>
      <p:sp>
        <p:nvSpPr>
          <p:cNvPr id="4" name="Slide Number Placeholder 3"/>
          <p:cNvSpPr>
            <a:spLocks noGrp="1"/>
          </p:cNvSpPr>
          <p:nvPr>
            <p:ph type="sldNum" sz="quarter" idx="5"/>
          </p:nvPr>
        </p:nvSpPr>
        <p:spPr/>
        <p:txBody>
          <a:bodyPr/>
          <a:lstStyle/>
          <a:p>
            <a:fld id="{74352467-4BB4-F448-B1C3-CBA74F390912}" type="slidenum">
              <a:rPr lang="en-US" smtClean="0"/>
              <a:t>14</a:t>
            </a:fld>
            <a:endParaRPr lang="en-US"/>
          </a:p>
        </p:txBody>
      </p:sp>
    </p:spTree>
    <p:extLst>
      <p:ext uri="{BB962C8B-B14F-4D97-AF65-F5344CB8AC3E}">
        <p14:creationId xmlns:p14="http://schemas.microsoft.com/office/powerpoint/2010/main" val="29511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certain criteria for waivers or alterations. However, our forms walk you through all that. </a:t>
            </a:r>
          </a:p>
        </p:txBody>
      </p:sp>
      <p:sp>
        <p:nvSpPr>
          <p:cNvPr id="4" name="Slide Number Placeholder 3"/>
          <p:cNvSpPr>
            <a:spLocks noGrp="1"/>
          </p:cNvSpPr>
          <p:nvPr>
            <p:ph type="sldNum" sz="quarter" idx="5"/>
          </p:nvPr>
        </p:nvSpPr>
        <p:spPr/>
        <p:txBody>
          <a:bodyPr/>
          <a:lstStyle/>
          <a:p>
            <a:fld id="{74352467-4BB4-F448-B1C3-CBA74F390912}" type="slidenum">
              <a:rPr lang="en-US" smtClean="0"/>
              <a:t>15</a:t>
            </a:fld>
            <a:endParaRPr lang="en-US"/>
          </a:p>
        </p:txBody>
      </p:sp>
    </p:spTree>
    <p:extLst>
      <p:ext uri="{BB962C8B-B14F-4D97-AF65-F5344CB8AC3E}">
        <p14:creationId xmlns:p14="http://schemas.microsoft.com/office/powerpoint/2010/main" val="3381979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dirty="0"/>
              <a:t>The prospective subject must have sufficient opportunity to consider whether or not to participate </a:t>
            </a:r>
          </a:p>
          <a:p>
            <a:pPr marL="228600" indent="-228600">
              <a:buFont typeface="+mj-lt"/>
              <a:buAutoNum type="arabicPeriod"/>
            </a:pPr>
            <a:r>
              <a:rPr lang="en-US" dirty="0"/>
              <a:t>The possibility of coercion or undue influence must be minimized</a:t>
            </a:r>
          </a:p>
          <a:p>
            <a:pPr marL="228600" indent="-228600">
              <a:buFont typeface="+mj-lt"/>
              <a:buAutoNum type="arabicPeriod"/>
            </a:pPr>
            <a:r>
              <a:rPr lang="en-US" dirty="0"/>
              <a:t>The information that is given must be in language that is understandable to the subject</a:t>
            </a:r>
          </a:p>
          <a:p>
            <a:pPr marL="685800" lvl="1" indent="-228600">
              <a:buFont typeface="+mj-lt"/>
              <a:buAutoNum type="alphaUcPeriod"/>
            </a:pPr>
            <a:r>
              <a:rPr lang="en-US" dirty="0"/>
              <a:t>Must be grammatically understandable (generally we recommend that consent forms be written at a 7</a:t>
            </a:r>
            <a:r>
              <a:rPr lang="en-US" baseline="30000" dirty="0"/>
              <a:t>th</a:t>
            </a:r>
            <a:r>
              <a:rPr lang="en-US" dirty="0"/>
              <a:t> grade reading level). However, with really complicated studies, this may be really difficult and this should be addressed during the consent process. The allowance of questions from subjects becomes vital in these cases. </a:t>
            </a:r>
          </a:p>
          <a:p>
            <a:pPr marL="685800" lvl="1" indent="-228600">
              <a:buFont typeface="+mj-lt"/>
              <a:buAutoNum type="alphaUcPeriod"/>
            </a:pPr>
            <a:r>
              <a:rPr lang="en-US" dirty="0"/>
              <a:t>If a participant doesn’t speak English, either translate the consent or use a short form ICF with a translator, and follow the IRB policy on this.</a:t>
            </a:r>
          </a:p>
          <a:p>
            <a:pPr marL="228600" indent="-228600">
              <a:buFont typeface="+mj-lt"/>
              <a:buAutoNum type="arabicPeriod"/>
            </a:pPr>
            <a:r>
              <a:rPr lang="en-US" dirty="0"/>
              <a:t>Consent must be documented (unless a waiver is granted by the IRB)</a:t>
            </a:r>
          </a:p>
          <a:p>
            <a:endParaRPr lang="en-US" dirty="0"/>
          </a:p>
        </p:txBody>
      </p:sp>
      <p:sp>
        <p:nvSpPr>
          <p:cNvPr id="4" name="Slide Number Placeholder 3"/>
          <p:cNvSpPr>
            <a:spLocks noGrp="1"/>
          </p:cNvSpPr>
          <p:nvPr>
            <p:ph type="sldNum" sz="quarter" idx="5"/>
          </p:nvPr>
        </p:nvSpPr>
        <p:spPr/>
        <p:txBody>
          <a:bodyPr/>
          <a:lstStyle/>
          <a:p>
            <a:fld id="{74352467-4BB4-F448-B1C3-CBA74F390912}" type="slidenum">
              <a:rPr lang="en-US" smtClean="0"/>
              <a:t>16</a:t>
            </a:fld>
            <a:endParaRPr lang="en-US"/>
          </a:p>
        </p:txBody>
      </p:sp>
    </p:spTree>
    <p:extLst>
      <p:ext uri="{BB962C8B-B14F-4D97-AF65-F5344CB8AC3E}">
        <p14:creationId xmlns:p14="http://schemas.microsoft.com/office/powerpoint/2010/main" val="3259602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IRB is an ethics committee comprised</a:t>
            </a:r>
            <a:endParaRPr lang="en-US" dirty="0"/>
          </a:p>
        </p:txBody>
      </p:sp>
    </p:spTree>
    <p:extLst>
      <p:ext uri="{BB962C8B-B14F-4D97-AF65-F5344CB8AC3E}">
        <p14:creationId xmlns:p14="http://schemas.microsoft.com/office/powerpoint/2010/main" val="159692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Very brief slide (explaining the difference between the website and HSERA)</a:t>
            </a:r>
          </a:p>
        </p:txBody>
      </p:sp>
      <p:sp>
        <p:nvSpPr>
          <p:cNvPr id="4" name="Slide Number Placeholder 3"/>
          <p:cNvSpPr>
            <a:spLocks noGrp="1"/>
          </p:cNvSpPr>
          <p:nvPr>
            <p:ph type="sldNum" sz="quarter" idx="5"/>
          </p:nvPr>
        </p:nvSpPr>
        <p:spPr/>
        <p:txBody>
          <a:bodyPr/>
          <a:lstStyle/>
          <a:p>
            <a:fld id="{74352467-4BB4-F448-B1C3-CBA74F390912}" type="slidenum">
              <a:rPr lang="en-US" smtClean="0"/>
              <a:t>18</a:t>
            </a:fld>
            <a:endParaRPr lang="en-US"/>
          </a:p>
        </p:txBody>
      </p:sp>
    </p:spTree>
    <p:extLst>
      <p:ext uri="{BB962C8B-B14F-4D97-AF65-F5344CB8AC3E}">
        <p14:creationId xmlns:p14="http://schemas.microsoft.com/office/powerpoint/2010/main" val="317615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brief slide</a:t>
            </a:r>
          </a:p>
          <a:p>
            <a:r>
              <a:rPr lang="en-US" dirty="0">
                <a:solidFill>
                  <a:schemeClr val="accent1">
                    <a:lumMod val="50000"/>
                  </a:schemeClr>
                </a:solidFill>
              </a:rPr>
              <a:t>Penn-specific online platform for exempt, expedited, and FB submissions</a:t>
            </a:r>
            <a:endParaRPr lang="en-US" dirty="0"/>
          </a:p>
        </p:txBody>
      </p:sp>
      <p:sp>
        <p:nvSpPr>
          <p:cNvPr id="4" name="Slide Number Placeholder 3"/>
          <p:cNvSpPr>
            <a:spLocks noGrp="1"/>
          </p:cNvSpPr>
          <p:nvPr>
            <p:ph type="sldNum" sz="quarter" idx="10"/>
          </p:nvPr>
        </p:nvSpPr>
        <p:spPr/>
        <p:txBody>
          <a:bodyPr/>
          <a:lstStyle/>
          <a:p>
            <a:fld id="{74352467-4BB4-F448-B1C3-CBA74F390912}" type="slidenum">
              <a:rPr lang="en-US" smtClean="0"/>
              <a:t>19</a:t>
            </a:fld>
            <a:endParaRPr lang="en-US"/>
          </a:p>
        </p:txBody>
      </p:sp>
    </p:spTree>
    <p:extLst>
      <p:ext uri="{BB962C8B-B14F-4D97-AF65-F5344CB8AC3E}">
        <p14:creationId xmlns:p14="http://schemas.microsoft.com/office/powerpoint/2010/main" val="201837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352467-4BB4-F448-B1C3-CBA74F390912}" type="slidenum">
              <a:rPr lang="en-US" smtClean="0"/>
              <a:t>20</a:t>
            </a:fld>
            <a:endParaRPr lang="en-US"/>
          </a:p>
        </p:txBody>
      </p:sp>
    </p:spTree>
    <p:extLst>
      <p:ext uri="{BB962C8B-B14F-4D97-AF65-F5344CB8AC3E}">
        <p14:creationId xmlns:p14="http://schemas.microsoft.com/office/powerpoint/2010/main" val="20131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only biomedical research that is eligible for exemption from ongoing</a:t>
            </a:r>
            <a:r>
              <a:rPr lang="en-US" baseline="0" dirty="0"/>
              <a:t> IRB review are chart reviews/secondary use of biomedical specimens. Everything else requires expedited or convened review. Anything determined to be FDA regulated requires continuing review regardless of risk (at this time). Per FDA. This would be any clinical investigation. Any study investigating a drug or device OR any study administering a drug product. </a:t>
            </a:r>
            <a:endParaRPr lang="en-US" dirty="0"/>
          </a:p>
        </p:txBody>
      </p:sp>
      <p:sp>
        <p:nvSpPr>
          <p:cNvPr id="4" name="Slide Number Placeholder 3"/>
          <p:cNvSpPr>
            <a:spLocks noGrp="1"/>
          </p:cNvSpPr>
          <p:nvPr>
            <p:ph type="sldNum" sz="quarter" idx="10"/>
          </p:nvPr>
        </p:nvSpPr>
        <p:spPr/>
        <p:txBody>
          <a:bodyPr/>
          <a:lstStyle/>
          <a:p>
            <a:fld id="{74352467-4BB4-F448-B1C3-CBA74F390912}" type="slidenum">
              <a:rPr lang="en-US" smtClean="0"/>
              <a:t>21</a:t>
            </a:fld>
            <a:endParaRPr lang="en-US"/>
          </a:p>
        </p:txBody>
      </p:sp>
    </p:spTree>
    <p:extLst>
      <p:ext uri="{BB962C8B-B14F-4D97-AF65-F5344CB8AC3E}">
        <p14:creationId xmlns:p14="http://schemas.microsoft.com/office/powerpoint/2010/main" val="210475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921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IRB is an ethics committee comprised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73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639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TB Vaccine:</a:t>
            </a:r>
            <a:r>
              <a:rPr lang="en-US" dirty="0"/>
              <a:t> </a:t>
            </a:r>
            <a:r>
              <a:rPr lang="en-US" b="0" i="0" dirty="0">
                <a:solidFill>
                  <a:srgbClr val="000000"/>
                </a:solidFill>
                <a:effectLst/>
                <a:latin typeface="Times New Roman" panose="02020603050405020304" pitchFamily="18" charset="0"/>
              </a:rPr>
              <a:t>https://www.ncbi.nlm.nih.gov/pmc/articles/PMC4721647</a:t>
            </a:r>
            <a:endParaRPr lang="en-US" dirty="0"/>
          </a:p>
          <a:p>
            <a:pPr lvl="1"/>
            <a:r>
              <a:rPr lang="en-US" b="0" i="0" dirty="0">
                <a:solidFill>
                  <a:srgbClr val="000000"/>
                </a:solidFill>
                <a:effectLst/>
                <a:latin typeface="Times New Roman" panose="02020603050405020304" pitchFamily="18" charset="0"/>
              </a:rPr>
              <a:t>In an accident later known as the Lübeck disaster, 251 neonates were orally given three doses of the new </a:t>
            </a:r>
            <a:r>
              <a:rPr lang="en-US" b="0" i="0" dirty="0" err="1">
                <a:solidFill>
                  <a:srgbClr val="000000"/>
                </a:solidFill>
                <a:effectLst/>
                <a:latin typeface="Times New Roman" panose="02020603050405020304" pitchFamily="18" charset="0"/>
              </a:rPr>
              <a:t>Bacille</a:t>
            </a:r>
            <a:r>
              <a:rPr lang="en-US" b="0" i="0" dirty="0">
                <a:solidFill>
                  <a:srgbClr val="000000"/>
                </a:solidFill>
                <a:effectLst/>
                <a:latin typeface="Times New Roman" panose="02020603050405020304" pitchFamily="18" charset="0"/>
              </a:rPr>
              <a:t> Calmette–</a:t>
            </a:r>
            <a:r>
              <a:rPr lang="en-US" b="0" i="0" dirty="0" err="1">
                <a:solidFill>
                  <a:srgbClr val="000000"/>
                </a:solidFill>
                <a:effectLst/>
                <a:latin typeface="Times New Roman" panose="02020603050405020304" pitchFamily="18" charset="0"/>
              </a:rPr>
              <a:t>Guérin</a:t>
            </a:r>
            <a:r>
              <a:rPr lang="en-US" b="0" i="0" dirty="0">
                <a:solidFill>
                  <a:srgbClr val="000000"/>
                </a:solidFill>
                <a:effectLst/>
                <a:latin typeface="Times New Roman" panose="02020603050405020304" pitchFamily="18" charset="0"/>
              </a:rPr>
              <a:t> (BCG) antituberculosis (TB) vaccine contaminated with </a:t>
            </a:r>
            <a:r>
              <a:rPr lang="en-US" b="0" i="1" dirty="0">
                <a:solidFill>
                  <a:srgbClr val="000000"/>
                </a:solidFill>
                <a:effectLst/>
                <a:latin typeface="Times New Roman" panose="02020603050405020304" pitchFamily="18" charset="0"/>
              </a:rPr>
              <a:t>Mycobacterium tuberculosis</a:t>
            </a:r>
            <a:r>
              <a:rPr lang="en-US" b="0" i="0" dirty="0">
                <a:solidFill>
                  <a:srgbClr val="000000"/>
                </a:solidFill>
                <a:effectLst/>
                <a:latin typeface="Times New Roman" panose="02020603050405020304" pitchFamily="18" charset="0"/>
              </a:rPr>
              <a:t>. A total of 173 infants developed clinical or radiological signs of TB but survived the infection, while 72 died from TB. </a:t>
            </a:r>
          </a:p>
          <a:p>
            <a:pPr lvl="0"/>
            <a:r>
              <a:rPr lang="en-US" b="1" dirty="0"/>
              <a:t>Adoption Experiment: </a:t>
            </a:r>
            <a:r>
              <a:rPr lang="en-US" dirty="0"/>
              <a:t>https://pubmed.ncbi.nlm.nih.gov/32366700</a:t>
            </a:r>
          </a:p>
          <a:p>
            <a:pPr lvl="1"/>
            <a:r>
              <a:rPr lang="en-US" dirty="0"/>
              <a:t>An experiment, conducted in the 1960's through 1980's, that involved identical siblings who were adopted as infants and separated into different families to examine the effects of nature versus nurture. The </a:t>
            </a:r>
            <a:r>
              <a:rPr lang="en-US" dirty="0" err="1"/>
              <a:t>organisation</a:t>
            </a:r>
            <a:r>
              <a:rPr lang="en-US" dirty="0"/>
              <a:t> coordinating the study donated the research records to Yale University under the condition that they remain sealed until 2065, and has impeded study participants' full access to research material. </a:t>
            </a:r>
          </a:p>
          <a:p>
            <a:pPr lvl="0"/>
            <a:r>
              <a:rPr lang="en-US" b="1" dirty="0"/>
              <a:t>Beecher article: </a:t>
            </a:r>
          </a:p>
          <a:p>
            <a:pPr lvl="1"/>
            <a:r>
              <a:rPr lang="en-US" dirty="0"/>
              <a:t>In the summer of 1966, Henry K Beecher published “Ethics and Clinical Research”, a landmark article, often called “Beecher's bombshell”, which described 22 examples of clinical research he deemed ethically questionable. Beecher reviewed 50 studies, but only 22 reported in the article for space. Only 2 out of 50 mentioned consent.</a:t>
            </a:r>
          </a:p>
          <a:p>
            <a:pPr lvl="0"/>
            <a:r>
              <a:rPr lang="en-US" b="1" dirty="0"/>
              <a:t>Jesse Gelsinger (1999): </a:t>
            </a:r>
            <a:r>
              <a:rPr lang="en-US" dirty="0">
                <a:hlinkClick r:id="rId3"/>
              </a:rPr>
              <a:t>https://med.nyu.edu/departments-institutes/population-health/divisions-sections-centers/medical-ethics/education/high-school-bioethics-project/learning-scenarios/jesse-gelsinger-case</a:t>
            </a:r>
            <a:endParaRPr lang="en-US" dirty="0"/>
          </a:p>
          <a:p>
            <a:pPr lvl="1"/>
            <a:r>
              <a:rPr lang="en-US" dirty="0"/>
              <a:t>17-year-old Jesse Gelsinger volunteered for a gene therapy experiment at Penn. He was informed that previous subjects had received the product without serious complications. He had a negative reaction and passed away 4 days later.</a:t>
            </a:r>
          </a:p>
        </p:txBody>
      </p:sp>
    </p:spTree>
    <p:extLst>
      <p:ext uri="{BB962C8B-B14F-4D97-AF65-F5344CB8AC3E}">
        <p14:creationId xmlns:p14="http://schemas.microsoft.com/office/powerpoint/2010/main" val="156656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IRB is an ethics committee comprised</a:t>
            </a:r>
            <a:endParaRPr lang="en-US" dirty="0"/>
          </a:p>
        </p:txBody>
      </p:sp>
    </p:spTree>
    <p:extLst>
      <p:ext uri="{BB962C8B-B14F-4D97-AF65-F5344CB8AC3E}">
        <p14:creationId xmlns:p14="http://schemas.microsoft.com/office/powerpoint/2010/main" val="338224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NHSR does not require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Exempt refers to outlined exempt categories per DHHS regulations. Submission is required via HSERA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Expedited refers to outlined expedited categories per DHHS regulations. Expedited means this is a delegated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Convened boards review anything that does not fall under exempt and expedited categories and anything that is GTMR</a:t>
            </a:r>
          </a:p>
          <a:p>
            <a:endParaRPr lang="en-US" dirty="0"/>
          </a:p>
        </p:txBody>
      </p:sp>
      <p:sp>
        <p:nvSpPr>
          <p:cNvPr id="4" name="Slide Number Placeholder 3"/>
          <p:cNvSpPr>
            <a:spLocks noGrp="1"/>
          </p:cNvSpPr>
          <p:nvPr>
            <p:ph type="sldNum" sz="quarter" idx="10"/>
          </p:nvPr>
        </p:nvSpPr>
        <p:spPr/>
        <p:txBody>
          <a:bodyPr/>
          <a:lstStyle/>
          <a:p>
            <a:fld id="{74352467-4BB4-F448-B1C3-CBA74F390912}" type="slidenum">
              <a:rPr lang="en-US" smtClean="0"/>
              <a:t>11</a:t>
            </a:fld>
            <a:endParaRPr lang="en-US"/>
          </a:p>
        </p:txBody>
      </p:sp>
    </p:spTree>
    <p:extLst>
      <p:ext uri="{BB962C8B-B14F-4D97-AF65-F5344CB8AC3E}">
        <p14:creationId xmlns:p14="http://schemas.microsoft.com/office/powerpoint/2010/main" val="42060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NHSR: As defined by DHHS: “Research is a systematic investigation, including research development, testing and evaluation, designed to develop or contribute to generalizable knowledge.” Therefore, to meet this qualification the project would need to be determined to not be research OR not involve human subjects. </a:t>
            </a:r>
          </a:p>
          <a:p>
            <a:r>
              <a:rPr lang="en-US" dirty="0"/>
              <a:t>FDA regulations defines a human subject to be an individual (healthy volunteer or patient) who is a recipient of an FDA regulated product (e.g., drug, biologic, device, dietary supplement, etc.) or a control. </a:t>
            </a:r>
          </a:p>
        </p:txBody>
      </p:sp>
      <p:sp>
        <p:nvSpPr>
          <p:cNvPr id="4" name="Slide Number Placeholder 3"/>
          <p:cNvSpPr>
            <a:spLocks noGrp="1"/>
          </p:cNvSpPr>
          <p:nvPr>
            <p:ph type="sldNum" sz="quarter" idx="5"/>
          </p:nvPr>
        </p:nvSpPr>
        <p:spPr/>
        <p:txBody>
          <a:bodyPr/>
          <a:lstStyle/>
          <a:p>
            <a:fld id="{AE5A195A-F0A4-487C-8DBA-BE01A1DE0B75}" type="slidenum">
              <a:rPr lang="en-US" smtClean="0"/>
              <a:t>12</a:t>
            </a:fld>
            <a:endParaRPr lang="en-US"/>
          </a:p>
        </p:txBody>
      </p:sp>
    </p:spTree>
    <p:extLst>
      <p:ext uri="{BB962C8B-B14F-4D97-AF65-F5344CB8AC3E}">
        <p14:creationId xmlns:p14="http://schemas.microsoft.com/office/powerpoint/2010/main" val="53812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F0E95-1C04-2046-A151-5DA3750628E4}"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29874-B67C-084F-A5CD-4D2DC193618F}" type="slidenum">
              <a:rPr lang="en-US" smtClean="0"/>
              <a:t>‹#›</a:t>
            </a:fld>
            <a:endParaRPr lang="en-US"/>
          </a:p>
        </p:txBody>
      </p:sp>
    </p:spTree>
    <p:extLst>
      <p:ext uri="{BB962C8B-B14F-4D97-AF65-F5344CB8AC3E}">
        <p14:creationId xmlns:p14="http://schemas.microsoft.com/office/powerpoint/2010/main" val="344424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1F0E95-1C04-2046-A151-5DA3750628E4}"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29874-B67C-084F-A5CD-4D2DC193618F}" type="slidenum">
              <a:rPr lang="en-US" smtClean="0"/>
              <a:t>‹#›</a:t>
            </a:fld>
            <a:endParaRPr lang="en-US"/>
          </a:p>
        </p:txBody>
      </p:sp>
    </p:spTree>
    <p:extLst>
      <p:ext uri="{BB962C8B-B14F-4D97-AF65-F5344CB8AC3E}">
        <p14:creationId xmlns:p14="http://schemas.microsoft.com/office/powerpoint/2010/main" val="87967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rb.upenn.edu/how-submit-penn-irb" TargetMode="External"/><Relationship Id="rId2" Type="http://schemas.openxmlformats.org/officeDocument/2006/relationships/hyperlink" Target="https://hsera.apps.upenn.edu/" TargetMode="External"/><Relationship Id="rId1" Type="http://schemas.openxmlformats.org/officeDocument/2006/relationships/slideLayout" Target="../slideLayouts/slideLayout5.xml"/><Relationship Id="rId6" Type="http://schemas.openxmlformats.org/officeDocument/2006/relationships/hyperlink" Target="http://www.med.upenn.edu/ocr" TargetMode="External"/><Relationship Id="rId5" Type="http://schemas.openxmlformats.org/officeDocument/2006/relationships/hyperlink" Target="https://irb.upenn.edu/mission-institutional-review-board-irb/guidance" TargetMode="External"/><Relationship Id="rId4" Type="http://schemas.openxmlformats.org/officeDocument/2006/relationships/hyperlink" Target="https://irb.upenn.edu/form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hsera_help@lists.upenn.edu" TargetMode="External"/><Relationship Id="rId2" Type="http://schemas.openxmlformats.org/officeDocument/2006/relationships/hyperlink" Target="mailto:irb@pobox.upenn.edu" TargetMode="External"/><Relationship Id="rId1" Type="http://schemas.openxmlformats.org/officeDocument/2006/relationships/slideLayout" Target="../slideLayouts/slideLayout5.xml"/><Relationship Id="rId6" Type="http://schemas.openxmlformats.org/officeDocument/2006/relationships/hyperlink" Target="https://irb.upenn.edu/directory" TargetMode="External"/><Relationship Id="rId5" Type="http://schemas.openxmlformats.org/officeDocument/2006/relationships/hyperlink" Target="mailto:IRBCITISupport@lists.upenn.edu" TargetMode="External"/><Relationship Id="rId4" Type="http://schemas.openxmlformats.org/officeDocument/2006/relationships/hyperlink" Target="https://irb.upenn.edu/mission-institutional-review-board-irb/guidance/citi-human-research-protections-train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tuskegee/timeline.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upenn.edu/gazette/0101/0101gaz3.html" TargetMode="External"/><Relationship Id="rId4" Type="http://schemas.openxmlformats.org/officeDocument/2006/relationships/hyperlink" Target="https://www.hopkinsmedicine.org/henriettalacks/frequently-asked-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576460"/>
            <a:ext cx="7772400" cy="24523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Navigating the Institutional Review Board (IRB) Process</a:t>
            </a:r>
            <a:endParaRPr sz="5400" dirty="0"/>
          </a:p>
        </p:txBody>
      </p:sp>
      <p:sp>
        <p:nvSpPr>
          <p:cNvPr id="54" name="Google Shape;54;p11"/>
          <p:cNvSpPr/>
          <p:nvPr/>
        </p:nvSpPr>
        <p:spPr>
          <a:xfrm>
            <a:off x="2214405" y="3158149"/>
            <a:ext cx="5052243" cy="19691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EB979A9F-5A7F-4C98-849F-BD91E6BFEA94}"/>
              </a:ext>
            </a:extLst>
          </p:cNvPr>
          <p:cNvSpPr txBox="1"/>
          <p:nvPr/>
        </p:nvSpPr>
        <p:spPr>
          <a:xfrm>
            <a:off x="2454526" y="3647727"/>
            <a:ext cx="4572000" cy="1107996"/>
          </a:xfrm>
          <a:prstGeom prst="rect">
            <a:avLst/>
          </a:prstGeom>
          <a:noFill/>
        </p:spPr>
        <p:txBody>
          <a:bodyPr wrap="square">
            <a:spAutoFit/>
          </a:bodyPr>
          <a:lstStyle/>
          <a:p>
            <a:pPr marL="0" lvl="0" indent="0" algn="ctr" rtl="0">
              <a:spcBef>
                <a:spcPts val="600"/>
              </a:spcBef>
              <a:spcAft>
                <a:spcPts val="0"/>
              </a:spcAft>
              <a:buNone/>
            </a:pPr>
            <a:r>
              <a:rPr lang="en-US" sz="2400" dirty="0">
                <a:solidFill>
                  <a:schemeClr val="bg1"/>
                </a:solidFill>
                <a:latin typeface="Sniglet" panose="020B0604020202020204" charset="0"/>
              </a:rPr>
              <a:t>Jessica L. Yoos, M.A., M.Phil.Ed, CIP</a:t>
            </a:r>
          </a:p>
          <a:p>
            <a:pPr marL="101600" indent="0" algn="ctr">
              <a:buNone/>
            </a:pPr>
            <a:r>
              <a:rPr lang="en-US" sz="1400" dirty="0">
                <a:solidFill>
                  <a:schemeClr val="bg1"/>
                </a:solidFill>
                <a:latin typeface="Sniglet" panose="020B0604020202020204" charset="0"/>
              </a:rPr>
              <a:t>Director, Human Research Protections</a:t>
            </a:r>
          </a:p>
          <a:p>
            <a:pPr marL="101600" indent="0" algn="ctr">
              <a:buNone/>
            </a:pPr>
            <a:r>
              <a:rPr lang="en-US" sz="1400" dirty="0">
                <a:solidFill>
                  <a:schemeClr val="bg1"/>
                </a:solidFill>
                <a:latin typeface="Sniglet" panose="020B0604020202020204" charset="0"/>
              </a:rPr>
              <a:t>Office of the IRB</a:t>
            </a:r>
          </a:p>
          <a:p>
            <a:pPr marL="101600" indent="0" algn="ctr">
              <a:buNone/>
            </a:pPr>
            <a:r>
              <a:rPr lang="en-US" sz="1400" dirty="0">
                <a:solidFill>
                  <a:schemeClr val="bg1"/>
                </a:solidFill>
                <a:latin typeface="Sniglet" panose="020B0604020202020204" charset="0"/>
              </a:rPr>
              <a:t>Human Research Protections Program</a:t>
            </a:r>
            <a:endParaRPr lang="en-US" dirty="0">
              <a:solidFill>
                <a:schemeClr val="bg1"/>
              </a:solidFill>
              <a:latin typeface="Sniglet"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728378" y="2352961"/>
            <a:ext cx="7772400" cy="26729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2.</a:t>
            </a:r>
            <a:endParaRPr sz="6000" dirty="0"/>
          </a:p>
          <a:p>
            <a:pPr marL="0" lvl="0" indent="0" algn="ctr" rtl="0">
              <a:spcBef>
                <a:spcPts val="0"/>
              </a:spcBef>
              <a:spcAft>
                <a:spcPts val="0"/>
              </a:spcAft>
              <a:buNone/>
            </a:pPr>
            <a:r>
              <a:rPr lang="en-US" dirty="0"/>
              <a:t/>
            </a:r>
            <a:br>
              <a:rPr lang="en-US" dirty="0"/>
            </a:br>
            <a:r>
              <a:rPr lang="en-US" dirty="0"/>
              <a:t>Types of Research </a:t>
            </a:r>
            <a:br>
              <a:rPr lang="en-US" dirty="0"/>
            </a:br>
            <a:r>
              <a:rPr lang="en-US" dirty="0"/>
              <a:t/>
            </a:r>
            <a:br>
              <a:rPr lang="en-US" dirty="0"/>
            </a:br>
            <a:endParaRPr lang="en-US" dirty="0"/>
          </a:p>
        </p:txBody>
      </p:sp>
      <p:sp>
        <p:nvSpPr>
          <p:cNvPr id="83" name="Google Shape;83;p14"/>
          <p:cNvSpPr/>
          <p:nvPr/>
        </p:nvSpPr>
        <p:spPr>
          <a:xfrm>
            <a:off x="3659653" y="64464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88078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34950"/>
            <a:ext cx="7689850" cy="580916"/>
          </a:xfrm>
        </p:spPr>
        <p:txBody>
          <a:bodyPr>
            <a:normAutofit/>
          </a:bodyPr>
          <a:lstStyle/>
          <a:p>
            <a:r>
              <a:rPr lang="en-US" dirty="0">
                <a:latin typeface="Sniglet" panose="020B0604020202020204" charset="0"/>
              </a:rPr>
              <a:t>Levels of IRB Review</a:t>
            </a:r>
          </a:p>
        </p:txBody>
      </p:sp>
      <p:graphicFrame>
        <p:nvGraphicFramePr>
          <p:cNvPr id="4" name="Diagram 3">
            <a:extLst>
              <a:ext uri="{FF2B5EF4-FFF2-40B4-BE49-F238E27FC236}">
                <a16:creationId xmlns:a16="http://schemas.microsoft.com/office/drawing/2014/main" id="{11E2C483-117F-46E7-950D-F712DB4AE7E0}"/>
              </a:ext>
            </a:extLst>
          </p:cNvPr>
          <p:cNvGraphicFramePr/>
          <p:nvPr>
            <p:extLst>
              <p:ext uri="{D42A27DB-BD31-4B8C-83A1-F6EECF244321}">
                <p14:modId xmlns:p14="http://schemas.microsoft.com/office/powerpoint/2010/main" val="2966832842"/>
              </p:ext>
            </p:extLst>
          </p:nvPr>
        </p:nvGraphicFramePr>
        <p:xfrm>
          <a:off x="733426" y="967666"/>
          <a:ext cx="8085383" cy="3950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8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06" y="123760"/>
            <a:ext cx="7849116" cy="562040"/>
          </a:xfrm>
        </p:spPr>
        <p:txBody>
          <a:bodyPr>
            <a:noAutofit/>
          </a:bodyPr>
          <a:lstStyle/>
          <a:p>
            <a:r>
              <a:rPr lang="en-US" b="1" dirty="0">
                <a:latin typeface="Sniglet" panose="020B0604020202020204" charset="0"/>
              </a:rPr>
              <a:t>Types of Studies: </a:t>
            </a:r>
            <a:r>
              <a:rPr lang="en-US" cap="none" dirty="0">
                <a:latin typeface="Sniglet" panose="020B0604020202020204" charset="0"/>
              </a:rPr>
              <a:t>NHSR, Exempt, and Expedited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0997033"/>
              </p:ext>
            </p:extLst>
          </p:nvPr>
        </p:nvGraphicFramePr>
        <p:xfrm>
          <a:off x="288387" y="609600"/>
          <a:ext cx="8567225" cy="4523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2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D62D610-89BD-44AC-838F-F7BE37EF6C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9773514-7BB1-4DC7-87BE-C9AA4E078E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884B3A9-53B6-4A4B-8DEF-72114E9633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CE4E8B1-0EEA-44CF-83E6-5FCD96D586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CAFB549-BA2C-4D7F-A93F-808FE100BAC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AC4F9FE-F6FB-4DE3-9547-3FBA987E3E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2292001"/>
            <a:ext cx="7772400" cy="26729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3.</a:t>
            </a:r>
            <a:endParaRPr sz="6000" dirty="0"/>
          </a:p>
          <a:p>
            <a:pPr marL="0" lvl="0" indent="0" algn="ctr" rtl="0">
              <a:spcBef>
                <a:spcPts val="0"/>
              </a:spcBef>
              <a:spcAft>
                <a:spcPts val="0"/>
              </a:spcAft>
              <a:buNone/>
            </a:pPr>
            <a:r>
              <a:rPr lang="en-US" dirty="0"/>
              <a:t/>
            </a:r>
            <a:br>
              <a:rPr lang="en-US" dirty="0"/>
            </a:br>
            <a:r>
              <a:rPr lang="en-US" dirty="0"/>
              <a:t>Design and Review Considerations </a:t>
            </a:r>
            <a:br>
              <a:rPr lang="en-US" dirty="0"/>
            </a:br>
            <a:endParaRPr lang="en-US" dirty="0"/>
          </a:p>
        </p:txBody>
      </p:sp>
      <p:sp>
        <p:nvSpPr>
          <p:cNvPr id="83" name="Google Shape;83;p14"/>
          <p:cNvSpPr/>
          <p:nvPr/>
        </p:nvSpPr>
        <p:spPr>
          <a:xfrm>
            <a:off x="3617075" y="58368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26761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22" y="253553"/>
            <a:ext cx="7200900" cy="567476"/>
          </a:xfrm>
        </p:spPr>
        <p:txBody>
          <a:bodyPr/>
          <a:lstStyle/>
          <a:p>
            <a:r>
              <a:rPr lang="en-US" dirty="0">
                <a:latin typeface="Sniglet" panose="020B0604020202020204" charset="0"/>
              </a:rPr>
              <a:t>How Does the IRB Determine Approval?</a:t>
            </a:r>
          </a:p>
        </p:txBody>
      </p:sp>
      <p:graphicFrame>
        <p:nvGraphicFramePr>
          <p:cNvPr id="4" name="Diagram 3"/>
          <p:cNvGraphicFramePr/>
          <p:nvPr>
            <p:extLst>
              <p:ext uri="{D42A27DB-BD31-4B8C-83A1-F6EECF244321}">
                <p14:modId xmlns:p14="http://schemas.microsoft.com/office/powerpoint/2010/main" val="4274732787"/>
              </p:ext>
            </p:extLst>
          </p:nvPr>
        </p:nvGraphicFramePr>
        <p:xfrm>
          <a:off x="642256" y="903514"/>
          <a:ext cx="8055429" cy="408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5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AE2A9999-7828-4BF6-8730-FE08994A4D89}"/>
                                            </p:graphicEl>
                                          </p:spTgt>
                                        </p:tgtEl>
                                        <p:attrNameLst>
                                          <p:attrName>style.visibility</p:attrName>
                                        </p:attrNameLst>
                                      </p:cBhvr>
                                      <p:to>
                                        <p:strVal val="visible"/>
                                      </p:to>
                                    </p:set>
                                    <p:animEffect transition="in" filter="dissolve">
                                      <p:cBhvr>
                                        <p:cTn id="7" dur="500"/>
                                        <p:tgtEl>
                                          <p:spTgt spid="4">
                                            <p:graphicEl>
                                              <a:dgm id="{AE2A9999-7828-4BF6-8730-FE08994A4D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3B6C13A6-56CB-4E2B-B11F-9D3B7BC41EB2}"/>
                                            </p:graphicEl>
                                          </p:spTgt>
                                        </p:tgtEl>
                                        <p:attrNameLst>
                                          <p:attrName>style.visibility</p:attrName>
                                        </p:attrNameLst>
                                      </p:cBhvr>
                                      <p:to>
                                        <p:strVal val="visible"/>
                                      </p:to>
                                    </p:set>
                                    <p:animEffect transition="in" filter="dissolve">
                                      <p:cBhvr>
                                        <p:cTn id="12" dur="500"/>
                                        <p:tgtEl>
                                          <p:spTgt spid="4">
                                            <p:graphicEl>
                                              <a:dgm id="{3B6C13A6-56CB-4E2B-B11F-9D3B7BC41EB2}"/>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graphicEl>
                                              <a:dgm id="{B30EF26D-E4A4-46B8-B3E7-BEAA3D8A6AD8}"/>
                                            </p:graphicEl>
                                          </p:spTgt>
                                        </p:tgtEl>
                                        <p:attrNameLst>
                                          <p:attrName>style.visibility</p:attrName>
                                        </p:attrNameLst>
                                      </p:cBhvr>
                                      <p:to>
                                        <p:strVal val="visible"/>
                                      </p:to>
                                    </p:set>
                                    <p:animEffect transition="in" filter="dissolve">
                                      <p:cBhvr>
                                        <p:cTn id="15" dur="500"/>
                                        <p:tgtEl>
                                          <p:spTgt spid="4">
                                            <p:graphicEl>
                                              <a:dgm id="{B30EF26D-E4A4-46B8-B3E7-BEAA3D8A6AD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graphicEl>
                                              <a:dgm id="{B52DA4BF-13BA-421C-A49F-157D176732C4}"/>
                                            </p:graphicEl>
                                          </p:spTgt>
                                        </p:tgtEl>
                                        <p:attrNameLst>
                                          <p:attrName>style.visibility</p:attrName>
                                        </p:attrNameLst>
                                      </p:cBhvr>
                                      <p:to>
                                        <p:strVal val="visible"/>
                                      </p:to>
                                    </p:set>
                                    <p:animEffect transition="in" filter="dissolve">
                                      <p:cBhvr>
                                        <p:cTn id="20" dur="500"/>
                                        <p:tgtEl>
                                          <p:spTgt spid="4">
                                            <p:graphicEl>
                                              <a:dgm id="{B52DA4BF-13BA-421C-A49F-157D176732C4}"/>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graphicEl>
                                              <a:dgm id="{9854956F-510E-40DC-BE52-A10FF681CB8F}"/>
                                            </p:graphicEl>
                                          </p:spTgt>
                                        </p:tgtEl>
                                        <p:attrNameLst>
                                          <p:attrName>style.visibility</p:attrName>
                                        </p:attrNameLst>
                                      </p:cBhvr>
                                      <p:to>
                                        <p:strVal val="visible"/>
                                      </p:to>
                                    </p:set>
                                    <p:animEffect transition="in" filter="dissolve">
                                      <p:cBhvr>
                                        <p:cTn id="23" dur="500"/>
                                        <p:tgtEl>
                                          <p:spTgt spid="4">
                                            <p:graphicEl>
                                              <a:dgm id="{9854956F-510E-40DC-BE52-A10FF681CB8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graphicEl>
                                              <a:dgm id="{A113AC33-0935-44B8-86A9-8DDD29CF3AB0}"/>
                                            </p:graphicEl>
                                          </p:spTgt>
                                        </p:tgtEl>
                                        <p:attrNameLst>
                                          <p:attrName>style.visibility</p:attrName>
                                        </p:attrNameLst>
                                      </p:cBhvr>
                                      <p:to>
                                        <p:strVal val="visible"/>
                                      </p:to>
                                    </p:set>
                                    <p:animEffect transition="in" filter="dissolve">
                                      <p:cBhvr>
                                        <p:cTn id="28" dur="500"/>
                                        <p:tgtEl>
                                          <p:spTgt spid="4">
                                            <p:graphicEl>
                                              <a:dgm id="{A113AC33-0935-44B8-86A9-8DDD29CF3AB0}"/>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graphicEl>
                                              <a:dgm id="{B885337B-9E79-4B61-B635-691AAD8B724E}"/>
                                            </p:graphicEl>
                                          </p:spTgt>
                                        </p:tgtEl>
                                        <p:attrNameLst>
                                          <p:attrName>style.visibility</p:attrName>
                                        </p:attrNameLst>
                                      </p:cBhvr>
                                      <p:to>
                                        <p:strVal val="visible"/>
                                      </p:to>
                                    </p:set>
                                    <p:animEffect transition="in" filter="dissolve">
                                      <p:cBhvr>
                                        <p:cTn id="31" dur="500"/>
                                        <p:tgtEl>
                                          <p:spTgt spid="4">
                                            <p:graphicEl>
                                              <a:dgm id="{B885337B-9E79-4B61-B635-691AAD8B724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graphicEl>
                                              <a:dgm id="{2FB9AF41-E473-4F87-B8C0-F097E6ACB19C}"/>
                                            </p:graphicEl>
                                          </p:spTgt>
                                        </p:tgtEl>
                                        <p:attrNameLst>
                                          <p:attrName>style.visibility</p:attrName>
                                        </p:attrNameLst>
                                      </p:cBhvr>
                                      <p:to>
                                        <p:strVal val="visible"/>
                                      </p:to>
                                    </p:set>
                                    <p:animEffect transition="in" filter="dissolve">
                                      <p:cBhvr>
                                        <p:cTn id="36" dur="500"/>
                                        <p:tgtEl>
                                          <p:spTgt spid="4">
                                            <p:graphicEl>
                                              <a:dgm id="{2FB9AF41-E473-4F87-B8C0-F097E6ACB19C}"/>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
                                            <p:graphicEl>
                                              <a:dgm id="{C731D712-9254-4AA5-8A10-44B2072FBE3A}"/>
                                            </p:graphicEl>
                                          </p:spTgt>
                                        </p:tgtEl>
                                        <p:attrNameLst>
                                          <p:attrName>style.visibility</p:attrName>
                                        </p:attrNameLst>
                                      </p:cBhvr>
                                      <p:to>
                                        <p:strVal val="visible"/>
                                      </p:to>
                                    </p:set>
                                    <p:animEffect transition="in" filter="dissolve">
                                      <p:cBhvr>
                                        <p:cTn id="39" dur="500"/>
                                        <p:tgtEl>
                                          <p:spTgt spid="4">
                                            <p:graphicEl>
                                              <a:dgm id="{C731D712-9254-4AA5-8A10-44B2072FBE3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graphicEl>
                                              <a:dgm id="{907272F2-3A3D-4A9A-BFC9-A52F7D6D2984}"/>
                                            </p:graphicEl>
                                          </p:spTgt>
                                        </p:tgtEl>
                                        <p:attrNameLst>
                                          <p:attrName>style.visibility</p:attrName>
                                        </p:attrNameLst>
                                      </p:cBhvr>
                                      <p:to>
                                        <p:strVal val="visible"/>
                                      </p:to>
                                    </p:set>
                                    <p:animEffect transition="in" filter="dissolve">
                                      <p:cBhvr>
                                        <p:cTn id="44" dur="500"/>
                                        <p:tgtEl>
                                          <p:spTgt spid="4">
                                            <p:graphicEl>
                                              <a:dgm id="{907272F2-3A3D-4A9A-BFC9-A52F7D6D2984}"/>
                                            </p:graphic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graphicEl>
                                              <a:dgm id="{478AB625-771C-4E57-BC88-A2C255AC3A55}"/>
                                            </p:graphicEl>
                                          </p:spTgt>
                                        </p:tgtEl>
                                        <p:attrNameLst>
                                          <p:attrName>style.visibility</p:attrName>
                                        </p:attrNameLst>
                                      </p:cBhvr>
                                      <p:to>
                                        <p:strVal val="visible"/>
                                      </p:to>
                                    </p:set>
                                    <p:animEffect transition="in" filter="dissolve">
                                      <p:cBhvr>
                                        <p:cTn id="47" dur="500"/>
                                        <p:tgtEl>
                                          <p:spTgt spid="4">
                                            <p:graphicEl>
                                              <a:dgm id="{478AB625-771C-4E57-BC88-A2C255AC3A5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graphicEl>
                                              <a:dgm id="{64A776BE-74A9-4C7E-B188-5B7301D0DDAF}"/>
                                            </p:graphicEl>
                                          </p:spTgt>
                                        </p:tgtEl>
                                        <p:attrNameLst>
                                          <p:attrName>style.visibility</p:attrName>
                                        </p:attrNameLst>
                                      </p:cBhvr>
                                      <p:to>
                                        <p:strVal val="visible"/>
                                      </p:to>
                                    </p:set>
                                    <p:animEffect transition="in" filter="dissolve">
                                      <p:cBhvr>
                                        <p:cTn id="52" dur="500"/>
                                        <p:tgtEl>
                                          <p:spTgt spid="4">
                                            <p:graphicEl>
                                              <a:dgm id="{64A776BE-74A9-4C7E-B188-5B7301D0DDAF}"/>
                                            </p:graphic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
                                            <p:graphicEl>
                                              <a:dgm id="{96886CA3-B864-48D5-9B43-4F8F3E2E73CF}"/>
                                            </p:graphicEl>
                                          </p:spTgt>
                                        </p:tgtEl>
                                        <p:attrNameLst>
                                          <p:attrName>style.visibility</p:attrName>
                                        </p:attrNameLst>
                                      </p:cBhvr>
                                      <p:to>
                                        <p:strVal val="visible"/>
                                      </p:to>
                                    </p:set>
                                    <p:animEffect transition="in" filter="dissolve">
                                      <p:cBhvr>
                                        <p:cTn id="55" dur="500"/>
                                        <p:tgtEl>
                                          <p:spTgt spid="4">
                                            <p:graphicEl>
                                              <a:dgm id="{96886CA3-B864-48D5-9B43-4F8F3E2E7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89A8-8409-4CC4-ABAD-B4EEEC9A9B6B}"/>
              </a:ext>
            </a:extLst>
          </p:cNvPr>
          <p:cNvSpPr>
            <a:spLocks noGrp="1"/>
          </p:cNvSpPr>
          <p:nvPr>
            <p:ph type="title"/>
          </p:nvPr>
        </p:nvSpPr>
        <p:spPr>
          <a:xfrm>
            <a:off x="1028700" y="224621"/>
            <a:ext cx="7200900" cy="579458"/>
          </a:xfrm>
        </p:spPr>
        <p:txBody>
          <a:bodyPr/>
          <a:lstStyle/>
          <a:p>
            <a:r>
              <a:rPr lang="en-US" dirty="0">
                <a:latin typeface="Sniglet" panose="020B0604020202020204" charset="0"/>
              </a:rPr>
              <a:t>Consent and HIPAA Authorization</a:t>
            </a:r>
          </a:p>
        </p:txBody>
      </p:sp>
      <p:graphicFrame>
        <p:nvGraphicFramePr>
          <p:cNvPr id="4" name="Content Placeholder 3">
            <a:extLst>
              <a:ext uri="{FF2B5EF4-FFF2-40B4-BE49-F238E27FC236}">
                <a16:creationId xmlns:a16="http://schemas.microsoft.com/office/drawing/2014/main" id="{56CF10E6-A08A-4918-BDE3-629B2F0456FC}"/>
              </a:ext>
            </a:extLst>
          </p:cNvPr>
          <p:cNvGraphicFramePr>
            <a:graphicFrameLocks noGrp="1"/>
          </p:cNvGraphicFramePr>
          <p:nvPr>
            <p:ph idx="1"/>
            <p:extLst>
              <p:ext uri="{D42A27DB-BD31-4B8C-83A1-F6EECF244321}">
                <p14:modId xmlns:p14="http://schemas.microsoft.com/office/powerpoint/2010/main" val="216346491"/>
              </p:ext>
            </p:extLst>
          </p:nvPr>
        </p:nvGraphicFramePr>
        <p:xfrm>
          <a:off x="359229" y="804079"/>
          <a:ext cx="8556171"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51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3CAB442-F4DA-4F38-8354-3569A2857301}"/>
                                            </p:graphicEl>
                                          </p:spTgt>
                                        </p:tgtEl>
                                        <p:attrNameLst>
                                          <p:attrName>style.visibility</p:attrName>
                                        </p:attrNameLst>
                                      </p:cBhvr>
                                      <p:to>
                                        <p:strVal val="visible"/>
                                      </p:to>
                                    </p:set>
                                    <p:animEffect transition="in" filter="fade">
                                      <p:cBhvr>
                                        <p:cTn id="7" dur="500"/>
                                        <p:tgtEl>
                                          <p:spTgt spid="4">
                                            <p:graphicEl>
                                              <a:dgm id="{E3CAB442-F4DA-4F38-8354-3569A285730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9297E0F-BB8D-4A7C-846D-44FF659AD496}"/>
                                            </p:graphicEl>
                                          </p:spTgt>
                                        </p:tgtEl>
                                        <p:attrNameLst>
                                          <p:attrName>style.visibility</p:attrName>
                                        </p:attrNameLst>
                                      </p:cBhvr>
                                      <p:to>
                                        <p:strVal val="visible"/>
                                      </p:to>
                                    </p:set>
                                    <p:animEffect transition="in" filter="fade">
                                      <p:cBhvr>
                                        <p:cTn id="12" dur="500"/>
                                        <p:tgtEl>
                                          <p:spTgt spid="4">
                                            <p:graphicEl>
                                              <a:dgm id="{39297E0F-BB8D-4A7C-846D-44FF659AD49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B9A84FE-3D75-4DFE-83C4-06B35E6A4EAB}"/>
                                            </p:graphicEl>
                                          </p:spTgt>
                                        </p:tgtEl>
                                        <p:attrNameLst>
                                          <p:attrName>style.visibility</p:attrName>
                                        </p:attrNameLst>
                                      </p:cBhvr>
                                      <p:to>
                                        <p:strVal val="visible"/>
                                      </p:to>
                                    </p:set>
                                    <p:animEffect transition="in" filter="fade">
                                      <p:cBhvr>
                                        <p:cTn id="17" dur="500"/>
                                        <p:tgtEl>
                                          <p:spTgt spid="4">
                                            <p:graphicEl>
                                              <a:dgm id="{0B9A84FE-3D75-4DFE-83C4-06B35E6A4EA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3D5FADE-CE88-4131-9A9B-357C454E607D}"/>
                                            </p:graphicEl>
                                          </p:spTgt>
                                        </p:tgtEl>
                                        <p:attrNameLst>
                                          <p:attrName>style.visibility</p:attrName>
                                        </p:attrNameLst>
                                      </p:cBhvr>
                                      <p:to>
                                        <p:strVal val="visible"/>
                                      </p:to>
                                    </p:set>
                                    <p:animEffect transition="in" filter="fade">
                                      <p:cBhvr>
                                        <p:cTn id="22" dur="500"/>
                                        <p:tgtEl>
                                          <p:spTgt spid="4">
                                            <p:graphicEl>
                                              <a:dgm id="{D3D5FADE-CE88-4131-9A9B-357C454E607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CF685208-6D72-4690-9B89-61D7F605AD79}"/>
                                            </p:graphicEl>
                                          </p:spTgt>
                                        </p:tgtEl>
                                        <p:attrNameLst>
                                          <p:attrName>style.visibility</p:attrName>
                                        </p:attrNameLst>
                                      </p:cBhvr>
                                      <p:to>
                                        <p:strVal val="visible"/>
                                      </p:to>
                                    </p:set>
                                    <p:animEffect transition="in" filter="fade">
                                      <p:cBhvr>
                                        <p:cTn id="27" dur="500"/>
                                        <p:tgtEl>
                                          <p:spTgt spid="4">
                                            <p:graphicEl>
                                              <a:dgm id="{CF685208-6D72-4690-9B89-61D7F605AD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0A9D69C-7746-4AA6-BF5E-623D2E136F6A}"/>
                                            </p:graphicEl>
                                          </p:spTgt>
                                        </p:tgtEl>
                                        <p:attrNameLst>
                                          <p:attrName>style.visibility</p:attrName>
                                        </p:attrNameLst>
                                      </p:cBhvr>
                                      <p:to>
                                        <p:strVal val="visible"/>
                                      </p:to>
                                    </p:set>
                                    <p:animEffect transition="in" filter="fade">
                                      <p:cBhvr>
                                        <p:cTn id="32" dur="500"/>
                                        <p:tgtEl>
                                          <p:spTgt spid="4">
                                            <p:graphicEl>
                                              <a:dgm id="{F0A9D69C-7746-4AA6-BF5E-623D2E136F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B4C3BCF2-B9F3-4286-967A-BB6D0033600A}"/>
                                            </p:graphicEl>
                                          </p:spTgt>
                                        </p:tgtEl>
                                        <p:attrNameLst>
                                          <p:attrName>style.visibility</p:attrName>
                                        </p:attrNameLst>
                                      </p:cBhvr>
                                      <p:to>
                                        <p:strVal val="visible"/>
                                      </p:to>
                                    </p:set>
                                    <p:animEffect transition="in" filter="fade">
                                      <p:cBhvr>
                                        <p:cTn id="37" dur="500"/>
                                        <p:tgtEl>
                                          <p:spTgt spid="4">
                                            <p:graphicEl>
                                              <a:dgm id="{B4C3BCF2-B9F3-4286-967A-BB6D0033600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00CE90B6-2F3F-4933-82D4-B1E44DB580B0}"/>
                                            </p:graphicEl>
                                          </p:spTgt>
                                        </p:tgtEl>
                                        <p:attrNameLst>
                                          <p:attrName>style.visibility</p:attrName>
                                        </p:attrNameLst>
                                      </p:cBhvr>
                                      <p:to>
                                        <p:strVal val="visible"/>
                                      </p:to>
                                    </p:set>
                                    <p:animEffect transition="in" filter="fade">
                                      <p:cBhvr>
                                        <p:cTn id="42" dur="500"/>
                                        <p:tgtEl>
                                          <p:spTgt spid="4">
                                            <p:graphicEl>
                                              <a:dgm id="{00CE90B6-2F3F-4933-82D4-B1E44DB580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F9B3-7487-411D-81DF-B18CAF611760}"/>
              </a:ext>
            </a:extLst>
          </p:cNvPr>
          <p:cNvSpPr>
            <a:spLocks noGrp="1"/>
          </p:cNvSpPr>
          <p:nvPr>
            <p:ph type="title"/>
          </p:nvPr>
        </p:nvSpPr>
        <p:spPr>
          <a:xfrm>
            <a:off x="970771" y="601976"/>
            <a:ext cx="7202456" cy="786926"/>
          </a:xfrm>
        </p:spPr>
        <p:txBody>
          <a:bodyPr>
            <a:normAutofit/>
          </a:bodyPr>
          <a:lstStyle/>
          <a:p>
            <a:r>
              <a:rPr lang="en-US" dirty="0"/>
              <a:t>Informed Consent Process Best Practices</a:t>
            </a:r>
          </a:p>
        </p:txBody>
      </p:sp>
      <p:graphicFrame>
        <p:nvGraphicFramePr>
          <p:cNvPr id="5" name="Content Placeholder 2">
            <a:extLst>
              <a:ext uri="{FF2B5EF4-FFF2-40B4-BE49-F238E27FC236}">
                <a16:creationId xmlns:a16="http://schemas.microsoft.com/office/drawing/2014/main" id="{845480D8-A51D-48B4-A96D-F887A63C61C8}"/>
              </a:ext>
            </a:extLst>
          </p:cNvPr>
          <p:cNvGraphicFramePr>
            <a:graphicFrameLocks noGrp="1"/>
          </p:cNvGraphicFramePr>
          <p:nvPr>
            <p:ph idx="1"/>
            <p:extLst>
              <p:ext uri="{D42A27DB-BD31-4B8C-83A1-F6EECF244321}">
                <p14:modId xmlns:p14="http://schemas.microsoft.com/office/powerpoint/2010/main" val="4063414711"/>
              </p:ext>
            </p:extLst>
          </p:nvPr>
        </p:nvGraphicFramePr>
        <p:xfrm>
          <a:off x="444178" y="1390316"/>
          <a:ext cx="8255643" cy="315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2595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2328482"/>
            <a:ext cx="7772400" cy="26729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4.</a:t>
            </a:r>
            <a:br>
              <a:rPr lang="en" sz="6000" dirty="0"/>
            </a:br>
            <a:endParaRPr sz="6000" dirty="0"/>
          </a:p>
          <a:p>
            <a:pPr marL="0" lvl="0" indent="0" algn="ctr" rtl="0">
              <a:spcBef>
                <a:spcPts val="0"/>
              </a:spcBef>
              <a:spcAft>
                <a:spcPts val="0"/>
              </a:spcAft>
              <a:buNone/>
            </a:pPr>
            <a:r>
              <a:rPr lang="en-US" dirty="0"/>
              <a:t>Submission Process </a:t>
            </a:r>
            <a:br>
              <a:rPr lang="en-US" dirty="0"/>
            </a:br>
            <a:r>
              <a:rPr lang="en-US" dirty="0"/>
              <a:t>&amp; Helpful Tips</a:t>
            </a:r>
            <a:br>
              <a:rPr lang="en-US" dirty="0"/>
            </a:br>
            <a:endParaRPr lang="en-US" dirty="0"/>
          </a:p>
        </p:txBody>
      </p:sp>
      <p:sp>
        <p:nvSpPr>
          <p:cNvPr id="83" name="Google Shape;83;p14"/>
          <p:cNvSpPr/>
          <p:nvPr/>
        </p:nvSpPr>
        <p:spPr>
          <a:xfrm>
            <a:off x="3617075" y="620166"/>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11813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993-7391-4D54-A8A3-E7D6381C2A25}"/>
              </a:ext>
            </a:extLst>
          </p:cNvPr>
          <p:cNvSpPr>
            <a:spLocks noGrp="1"/>
          </p:cNvSpPr>
          <p:nvPr>
            <p:ph type="title"/>
          </p:nvPr>
        </p:nvSpPr>
        <p:spPr>
          <a:xfrm>
            <a:off x="1028700" y="277517"/>
            <a:ext cx="7200900" cy="473667"/>
          </a:xfrm>
        </p:spPr>
        <p:txBody>
          <a:bodyPr>
            <a:noAutofit/>
          </a:bodyPr>
          <a:lstStyle/>
          <a:p>
            <a:r>
              <a:rPr lang="en-US" dirty="0"/>
              <a:t>IRB Guidance: irb.upenn.edu</a:t>
            </a:r>
          </a:p>
        </p:txBody>
      </p:sp>
      <p:pic>
        <p:nvPicPr>
          <p:cNvPr id="8" name="Picture 7">
            <a:extLst>
              <a:ext uri="{FF2B5EF4-FFF2-40B4-BE49-F238E27FC236}">
                <a16:creationId xmlns:a16="http://schemas.microsoft.com/office/drawing/2014/main" id="{E10E4B53-68D1-4243-8DE2-BEEB20481AAA}"/>
              </a:ext>
            </a:extLst>
          </p:cNvPr>
          <p:cNvPicPr>
            <a:picLocks noChangeAspect="1"/>
          </p:cNvPicPr>
          <p:nvPr/>
        </p:nvPicPr>
        <p:blipFill>
          <a:blip r:embed="rId3"/>
          <a:stretch>
            <a:fillRect/>
          </a:stretch>
        </p:blipFill>
        <p:spPr>
          <a:xfrm>
            <a:off x="1353741" y="1071563"/>
            <a:ext cx="6550819" cy="3893344"/>
          </a:xfrm>
          <a:prstGeom prst="rect">
            <a:avLst/>
          </a:prstGeom>
        </p:spPr>
      </p:pic>
    </p:spTree>
    <p:extLst>
      <p:ext uri="{BB962C8B-B14F-4D97-AF65-F5344CB8AC3E}">
        <p14:creationId xmlns:p14="http://schemas.microsoft.com/office/powerpoint/2010/main" val="202013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40" y="299521"/>
            <a:ext cx="7933709" cy="698224"/>
          </a:xfrm>
        </p:spPr>
        <p:txBody>
          <a:bodyPr>
            <a:normAutofit/>
          </a:bodyPr>
          <a:lstStyle/>
          <a:p>
            <a:r>
              <a:rPr lang="en-US" dirty="0">
                <a:solidFill>
                  <a:schemeClr val="bg1"/>
                </a:solidFill>
              </a:rPr>
              <a:t>IRB Application: hsera.apps.upenn.edu </a:t>
            </a:r>
          </a:p>
        </p:txBody>
      </p:sp>
      <p:pic>
        <p:nvPicPr>
          <p:cNvPr id="7"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4774" r="25465"/>
          <a:stretch/>
        </p:blipFill>
        <p:spPr bwMode="auto">
          <a:xfrm>
            <a:off x="760841" y="1212574"/>
            <a:ext cx="3681951" cy="34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4170" r="14244"/>
          <a:stretch/>
        </p:blipFill>
        <p:spPr>
          <a:xfrm>
            <a:off x="4677029" y="1212574"/>
            <a:ext cx="4168797" cy="3492973"/>
          </a:xfrm>
        </p:spPr>
      </p:pic>
      <p:sp>
        <p:nvSpPr>
          <p:cNvPr id="9" name="Right Arrow 8"/>
          <p:cNvSpPr/>
          <p:nvPr/>
        </p:nvSpPr>
        <p:spPr>
          <a:xfrm rot="2441491">
            <a:off x="528782" y="1996817"/>
            <a:ext cx="295169" cy="11613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p>
        </p:txBody>
      </p:sp>
      <p:sp>
        <p:nvSpPr>
          <p:cNvPr id="10" name="Right Arrow 9"/>
          <p:cNvSpPr/>
          <p:nvPr/>
        </p:nvSpPr>
        <p:spPr>
          <a:xfrm>
            <a:off x="5108713" y="2206721"/>
            <a:ext cx="454253" cy="12027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a:p>
        </p:txBody>
      </p:sp>
    </p:spTree>
    <p:extLst>
      <p:ext uri="{BB962C8B-B14F-4D97-AF65-F5344CB8AC3E}">
        <p14:creationId xmlns:p14="http://schemas.microsoft.com/office/powerpoint/2010/main" val="206831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1FF2-C081-4D13-ABA4-EA97C452DD94}"/>
              </a:ext>
            </a:extLst>
          </p:cNvPr>
          <p:cNvSpPr>
            <a:spLocks noGrp="1"/>
          </p:cNvSpPr>
          <p:nvPr>
            <p:ph type="title"/>
          </p:nvPr>
        </p:nvSpPr>
        <p:spPr>
          <a:xfrm>
            <a:off x="-6025" y="391887"/>
            <a:ext cx="9156000" cy="827314"/>
          </a:xfrm>
        </p:spPr>
        <p:txBody>
          <a:bodyPr/>
          <a:lstStyle/>
          <a:p>
            <a:r>
              <a:rPr lang="en-US" dirty="0"/>
              <a:t>Agenda</a:t>
            </a:r>
          </a:p>
        </p:txBody>
      </p:sp>
      <p:sp>
        <p:nvSpPr>
          <p:cNvPr id="3" name="Text Placeholder 2">
            <a:extLst>
              <a:ext uri="{FF2B5EF4-FFF2-40B4-BE49-F238E27FC236}">
                <a16:creationId xmlns:a16="http://schemas.microsoft.com/office/drawing/2014/main" id="{2ABF4271-CE8C-4D2B-AD61-C8BD9767CB77}"/>
              </a:ext>
            </a:extLst>
          </p:cNvPr>
          <p:cNvSpPr>
            <a:spLocks noGrp="1"/>
          </p:cNvSpPr>
          <p:nvPr>
            <p:ph type="body" idx="1"/>
          </p:nvPr>
        </p:nvSpPr>
        <p:spPr>
          <a:xfrm>
            <a:off x="457200" y="1317171"/>
            <a:ext cx="8229600" cy="2993572"/>
          </a:xfrm>
        </p:spPr>
        <p:txBody>
          <a:bodyPr/>
          <a:lstStyle/>
          <a:p>
            <a:r>
              <a:rPr lang="en-US" sz="2400" dirty="0"/>
              <a:t>What is an IRB? </a:t>
            </a:r>
          </a:p>
          <a:p>
            <a:pPr lvl="1"/>
            <a:r>
              <a:rPr lang="en-US" sz="2400" dirty="0"/>
              <a:t>What does the IRB do? </a:t>
            </a:r>
          </a:p>
          <a:p>
            <a:pPr lvl="1"/>
            <a:r>
              <a:rPr lang="en-US" sz="2400" dirty="0"/>
              <a:t>Why are IRBs necessary? </a:t>
            </a:r>
          </a:p>
          <a:p>
            <a:r>
              <a:rPr lang="en-US" sz="2400" dirty="0"/>
              <a:t>Types of Research </a:t>
            </a:r>
          </a:p>
          <a:p>
            <a:r>
              <a:rPr lang="en-US" sz="2400" dirty="0"/>
              <a:t>Design and Review Considerations</a:t>
            </a:r>
          </a:p>
          <a:p>
            <a:r>
              <a:rPr lang="en-US" sz="2400" dirty="0"/>
              <a:t>Submission Process and Helpful Tips</a:t>
            </a:r>
          </a:p>
          <a:p>
            <a:endParaRPr lang="en-US" sz="2400" dirty="0"/>
          </a:p>
        </p:txBody>
      </p:sp>
      <p:sp>
        <p:nvSpPr>
          <p:cNvPr id="4" name="Slide Number Placeholder 3">
            <a:extLst>
              <a:ext uri="{FF2B5EF4-FFF2-40B4-BE49-F238E27FC236}">
                <a16:creationId xmlns:a16="http://schemas.microsoft.com/office/drawing/2014/main" id="{B7FF0463-8691-4BF1-A155-9D77A58B72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05703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21"/>
            <a:ext cx="7200900" cy="638589"/>
          </a:xfrm>
        </p:spPr>
        <p:txBody>
          <a:bodyPr>
            <a:normAutofit/>
          </a:bodyPr>
          <a:lstStyle/>
          <a:p>
            <a:r>
              <a:rPr lang="en-US" dirty="0">
                <a:solidFill>
                  <a:schemeClr val="bg1"/>
                </a:solidFill>
              </a:rPr>
              <a:t>How Studies are Reviewed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104344"/>
              </p:ext>
            </p:extLst>
          </p:nvPr>
        </p:nvGraphicFramePr>
        <p:xfrm>
          <a:off x="331773" y="304822"/>
          <a:ext cx="8469328" cy="4631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21165133">
            <a:off x="793179" y="3520055"/>
            <a:ext cx="2306627" cy="1055608"/>
          </a:xfrm>
          <a:prstGeom prst="roundRect">
            <a:avLst/>
          </a:prstGeom>
          <a:noFill/>
          <a:ln w="57150">
            <a:solidFill>
              <a:schemeClr val="bg2">
                <a:lumMod val="75000"/>
              </a:schemeClr>
            </a:solidFill>
          </a:ln>
        </p:spPr>
        <p:txBody>
          <a:bodyPr wrap="square" rtlCol="0">
            <a:spAutoFit/>
          </a:bodyPr>
          <a:lstStyle/>
          <a:p>
            <a:r>
              <a:rPr lang="en-US" b="1" dirty="0">
                <a:solidFill>
                  <a:schemeClr val="bg1"/>
                </a:solidFill>
              </a:rPr>
              <a:t>NOTE</a:t>
            </a:r>
            <a:r>
              <a:rPr lang="en-US" dirty="0">
                <a:solidFill>
                  <a:schemeClr val="bg1"/>
                </a:solidFill>
              </a:rPr>
              <a:t>: For minimal risk studies, the “board” assignment won’t impact you</a:t>
            </a:r>
            <a:endParaRPr lang="en-US" b="1" dirty="0">
              <a:solidFill>
                <a:schemeClr val="bg1"/>
              </a:solidFill>
            </a:endParaRPr>
          </a:p>
        </p:txBody>
      </p:sp>
    </p:spTree>
    <p:extLst>
      <p:ext uri="{BB962C8B-B14F-4D97-AF65-F5344CB8AC3E}">
        <p14:creationId xmlns:p14="http://schemas.microsoft.com/office/powerpoint/2010/main" val="226759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34950"/>
            <a:ext cx="7200900" cy="580916"/>
          </a:xfrm>
        </p:spPr>
        <p:txBody>
          <a:bodyPr/>
          <a:lstStyle/>
          <a:p>
            <a:r>
              <a:rPr lang="en-US" dirty="0"/>
              <a:t>Ongoing IRB Review</a:t>
            </a:r>
          </a:p>
        </p:txBody>
      </p:sp>
      <p:graphicFrame>
        <p:nvGraphicFramePr>
          <p:cNvPr id="4" name="Diagram 3">
            <a:extLst>
              <a:ext uri="{FF2B5EF4-FFF2-40B4-BE49-F238E27FC236}">
                <a16:creationId xmlns:a16="http://schemas.microsoft.com/office/drawing/2014/main" id="{11E2C483-117F-46E7-950D-F712DB4AE7E0}"/>
              </a:ext>
            </a:extLst>
          </p:cNvPr>
          <p:cNvGraphicFramePr/>
          <p:nvPr>
            <p:extLst>
              <p:ext uri="{D42A27DB-BD31-4B8C-83A1-F6EECF244321}">
                <p14:modId xmlns:p14="http://schemas.microsoft.com/office/powerpoint/2010/main" val="3295479680"/>
              </p:ext>
            </p:extLst>
          </p:nvPr>
        </p:nvGraphicFramePr>
        <p:xfrm>
          <a:off x="222160" y="997039"/>
          <a:ext cx="8780325" cy="3921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080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74650"/>
            <a:ext cx="8120149" cy="678898"/>
          </a:xfrm>
        </p:spPr>
        <p:txBody>
          <a:bodyPr>
            <a:normAutofit/>
          </a:bodyPr>
          <a:lstStyle/>
          <a:p>
            <a:r>
              <a:rPr lang="en-US" dirty="0">
                <a:solidFill>
                  <a:schemeClr val="bg1"/>
                </a:solidFill>
              </a:rPr>
              <a:t>Helpful Tips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6920998"/>
              </p:ext>
            </p:extLst>
          </p:nvPr>
        </p:nvGraphicFramePr>
        <p:xfrm>
          <a:off x="834888" y="1053548"/>
          <a:ext cx="7955821" cy="3727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63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A8D6-A1D2-45D3-B813-7CF58C865AB1}"/>
              </a:ext>
            </a:extLst>
          </p:cNvPr>
          <p:cNvSpPr>
            <a:spLocks noGrp="1"/>
          </p:cNvSpPr>
          <p:nvPr>
            <p:ph type="title"/>
          </p:nvPr>
        </p:nvSpPr>
        <p:spPr>
          <a:xfrm>
            <a:off x="1028699" y="409737"/>
            <a:ext cx="7200900" cy="682894"/>
          </a:xfrm>
        </p:spPr>
        <p:txBody>
          <a:bodyPr>
            <a:normAutofit/>
          </a:bodyPr>
          <a:lstStyle/>
          <a:p>
            <a:r>
              <a:rPr lang="en-US" dirty="0"/>
              <a:t>Best Practices</a:t>
            </a:r>
          </a:p>
        </p:txBody>
      </p:sp>
      <p:sp>
        <p:nvSpPr>
          <p:cNvPr id="3" name="Content Placeholder 2">
            <a:extLst>
              <a:ext uri="{FF2B5EF4-FFF2-40B4-BE49-F238E27FC236}">
                <a16:creationId xmlns:a16="http://schemas.microsoft.com/office/drawing/2014/main" id="{6CFD145C-78DF-4275-AF9F-5A7E59EFA7D6}"/>
              </a:ext>
            </a:extLst>
          </p:cNvPr>
          <p:cNvSpPr>
            <a:spLocks noGrp="1"/>
          </p:cNvSpPr>
          <p:nvPr>
            <p:ph idx="1"/>
          </p:nvPr>
        </p:nvSpPr>
        <p:spPr>
          <a:xfrm>
            <a:off x="1028700" y="1197244"/>
            <a:ext cx="7851829" cy="2452192"/>
          </a:xfrm>
        </p:spPr>
        <p:txBody>
          <a:bodyPr>
            <a:normAutofit/>
          </a:bodyPr>
          <a:lstStyle/>
          <a:p>
            <a:r>
              <a:rPr lang="en-US" sz="2100" dirty="0"/>
              <a:t>Complex and/or Greater than Minimal Risk Research </a:t>
            </a:r>
          </a:p>
          <a:p>
            <a:pPr lvl="1"/>
            <a:r>
              <a:rPr lang="en-US" sz="2100" dirty="0"/>
              <a:t>Utilize a protocol template from our website</a:t>
            </a:r>
          </a:p>
          <a:p>
            <a:pPr lvl="1"/>
            <a:r>
              <a:rPr lang="en-US" sz="2100" dirty="0"/>
              <a:t>Clearly delineate research aspects from usual care: required by the protocol = research</a:t>
            </a:r>
          </a:p>
          <a:p>
            <a:pPr lvl="1"/>
            <a:r>
              <a:rPr lang="en-US" sz="2100" dirty="0"/>
              <a:t>Consider whether independent safety monitoring is appropriate based on the risk</a:t>
            </a:r>
          </a:p>
          <a:p>
            <a:pPr marL="0" indent="0">
              <a:buNone/>
            </a:pPr>
            <a:endParaRPr lang="en-US" sz="2100" dirty="0"/>
          </a:p>
        </p:txBody>
      </p:sp>
    </p:spTree>
    <p:extLst>
      <p:ext uri="{BB962C8B-B14F-4D97-AF65-F5344CB8AC3E}">
        <p14:creationId xmlns:p14="http://schemas.microsoft.com/office/powerpoint/2010/main" val="9555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46" y="315418"/>
            <a:ext cx="9156000" cy="857400"/>
          </a:xfrm>
        </p:spPr>
        <p:txBody>
          <a:bodyPr/>
          <a:lstStyle/>
          <a:p>
            <a:r>
              <a:rPr lang="en-US" dirty="0"/>
              <a:t>Helpful Links</a:t>
            </a:r>
          </a:p>
        </p:txBody>
      </p:sp>
      <p:sp>
        <p:nvSpPr>
          <p:cNvPr id="3" name="Content Placeholder 2"/>
          <p:cNvSpPr>
            <a:spLocks noGrp="1"/>
          </p:cNvSpPr>
          <p:nvPr>
            <p:ph idx="1"/>
          </p:nvPr>
        </p:nvSpPr>
        <p:spPr>
          <a:xfrm>
            <a:off x="689881" y="907404"/>
            <a:ext cx="8127547" cy="3725754"/>
          </a:xfrm>
        </p:spPr>
        <p:txBody>
          <a:bodyPr/>
          <a:lstStyle/>
          <a:p>
            <a:r>
              <a:rPr lang="en-US" b="1" dirty="0">
                <a:solidFill>
                  <a:schemeClr val="accent4"/>
                </a:solidFill>
              </a:rPr>
              <a:t>HSERA</a:t>
            </a:r>
            <a:r>
              <a:rPr lang="en-US" dirty="0"/>
              <a:t>: </a:t>
            </a:r>
            <a:r>
              <a:rPr lang="en-US" dirty="0">
                <a:hlinkClick r:id="rId2"/>
              </a:rPr>
              <a:t>https://hsera.apps.upenn.edu</a:t>
            </a:r>
            <a:endParaRPr lang="en-US" dirty="0"/>
          </a:p>
          <a:p>
            <a:r>
              <a:rPr lang="en-US" dirty="0"/>
              <a:t>IRB Website </a:t>
            </a:r>
            <a:r>
              <a:rPr lang="en-US" b="1" dirty="0">
                <a:solidFill>
                  <a:schemeClr val="accent4"/>
                </a:solidFill>
              </a:rPr>
              <a:t>How to Submit Guidance</a:t>
            </a:r>
            <a:r>
              <a:rPr lang="en-US" dirty="0"/>
              <a:t>: </a:t>
            </a:r>
            <a:r>
              <a:rPr lang="en-US" dirty="0">
                <a:hlinkClick r:id="rId3"/>
              </a:rPr>
              <a:t>https://irb.upenn.edu/how-submit-penn-irb</a:t>
            </a:r>
            <a:endParaRPr lang="en-US" dirty="0"/>
          </a:p>
          <a:p>
            <a:pPr lvl="1"/>
            <a:r>
              <a:rPr lang="en-US" dirty="0"/>
              <a:t>All types of submissions including Expanded Access</a:t>
            </a:r>
          </a:p>
          <a:p>
            <a:r>
              <a:rPr lang="en-US" dirty="0">
                <a:solidFill>
                  <a:schemeClr val="accent4"/>
                </a:solidFill>
              </a:rPr>
              <a:t>IRB </a:t>
            </a:r>
            <a:r>
              <a:rPr lang="en-US" b="1" dirty="0">
                <a:solidFill>
                  <a:schemeClr val="accent4"/>
                </a:solidFill>
              </a:rPr>
              <a:t>Forms and Templates</a:t>
            </a:r>
            <a:r>
              <a:rPr lang="en-US" dirty="0"/>
              <a:t>: </a:t>
            </a:r>
            <a:r>
              <a:rPr lang="en-US" dirty="0">
                <a:hlinkClick r:id="rId4"/>
              </a:rPr>
              <a:t>https://irb.upenn.edu/forms</a:t>
            </a:r>
            <a:endParaRPr lang="en-US" dirty="0"/>
          </a:p>
          <a:p>
            <a:r>
              <a:rPr lang="en-US" dirty="0"/>
              <a:t>IRB Website—</a:t>
            </a:r>
            <a:r>
              <a:rPr lang="en-US" b="1" dirty="0">
                <a:solidFill>
                  <a:schemeClr val="accent4"/>
                </a:solidFill>
              </a:rPr>
              <a:t>General Guidance</a:t>
            </a:r>
            <a:r>
              <a:rPr lang="en-US" dirty="0"/>
              <a:t>: </a:t>
            </a:r>
            <a:r>
              <a:rPr lang="en-US" dirty="0">
                <a:hlinkClick r:id="rId5"/>
              </a:rPr>
              <a:t>https://irb.upenn.edu/mission-institutional-review-board-irb/guidance</a:t>
            </a:r>
            <a:endParaRPr lang="en-US" dirty="0"/>
          </a:p>
          <a:p>
            <a:r>
              <a:rPr lang="en-US" dirty="0"/>
              <a:t>PSOM Office of Clinical Research: </a:t>
            </a:r>
            <a:r>
              <a:rPr lang="en-US" dirty="0">
                <a:hlinkClick r:id="rId6"/>
              </a:rPr>
              <a:t>www.med.upenn.edu/ocr</a:t>
            </a:r>
            <a:endParaRPr lang="en-US" dirty="0"/>
          </a:p>
          <a:p>
            <a:pPr lvl="1"/>
            <a:r>
              <a:rPr lang="en-US" dirty="0"/>
              <a:t>Get help with industry contracts, clinical research billing, submitting to FDA, clinical research operations, clinical research compliance</a:t>
            </a:r>
          </a:p>
        </p:txBody>
      </p:sp>
    </p:spTree>
    <p:extLst>
      <p:ext uri="{BB962C8B-B14F-4D97-AF65-F5344CB8AC3E}">
        <p14:creationId xmlns:p14="http://schemas.microsoft.com/office/powerpoint/2010/main" val="116195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692A-7868-4D8B-8BBB-5128FC745812}"/>
              </a:ext>
            </a:extLst>
          </p:cNvPr>
          <p:cNvSpPr>
            <a:spLocks noGrp="1"/>
          </p:cNvSpPr>
          <p:nvPr>
            <p:ph type="title"/>
          </p:nvPr>
        </p:nvSpPr>
        <p:spPr>
          <a:xfrm>
            <a:off x="1028700" y="325212"/>
            <a:ext cx="7200900" cy="899432"/>
          </a:xfrm>
        </p:spPr>
        <p:txBody>
          <a:bodyPr/>
          <a:lstStyle/>
          <a:p>
            <a:r>
              <a:rPr lang="en-US" dirty="0"/>
              <a:t>Who to Contact</a:t>
            </a:r>
          </a:p>
        </p:txBody>
      </p:sp>
      <p:sp>
        <p:nvSpPr>
          <p:cNvPr id="3" name="Content Placeholder 2">
            <a:extLst>
              <a:ext uri="{FF2B5EF4-FFF2-40B4-BE49-F238E27FC236}">
                <a16:creationId xmlns:a16="http://schemas.microsoft.com/office/drawing/2014/main" id="{15A9ECC5-9364-40BC-B5C3-D7890C88556F}"/>
              </a:ext>
            </a:extLst>
          </p:cNvPr>
          <p:cNvSpPr>
            <a:spLocks noGrp="1"/>
          </p:cNvSpPr>
          <p:nvPr>
            <p:ph idx="1"/>
          </p:nvPr>
        </p:nvSpPr>
        <p:spPr>
          <a:xfrm>
            <a:off x="478173" y="981512"/>
            <a:ext cx="8305100" cy="3836777"/>
          </a:xfrm>
        </p:spPr>
        <p:txBody>
          <a:bodyPr>
            <a:normAutofit fontScale="92500"/>
          </a:bodyPr>
          <a:lstStyle/>
          <a:p>
            <a:pPr>
              <a:lnSpc>
                <a:spcPct val="120000"/>
              </a:lnSpc>
              <a:spcBef>
                <a:spcPts val="0"/>
              </a:spcBef>
              <a:spcAft>
                <a:spcPts val="300"/>
              </a:spcAft>
            </a:pPr>
            <a:r>
              <a:rPr lang="en-US" sz="1600" b="1" dirty="0"/>
              <a:t>IRB PO BOX</a:t>
            </a:r>
          </a:p>
          <a:p>
            <a:pPr lvl="1">
              <a:lnSpc>
                <a:spcPct val="120000"/>
              </a:lnSpc>
              <a:spcAft>
                <a:spcPts val="300"/>
              </a:spcAft>
            </a:pPr>
            <a:r>
              <a:rPr lang="en-US" sz="1600" dirty="0"/>
              <a:t>For </a:t>
            </a:r>
            <a:r>
              <a:rPr lang="en-US" sz="1600" b="1" dirty="0">
                <a:solidFill>
                  <a:schemeClr val="accent4"/>
                </a:solidFill>
              </a:rPr>
              <a:t>general IRB inquiries</a:t>
            </a:r>
            <a:r>
              <a:rPr lang="en-US" sz="1600" dirty="0"/>
              <a:t>, including status of review progress, questions, concerns or complaints regarding IRB review @ </a:t>
            </a:r>
            <a:r>
              <a:rPr lang="en-US" sz="1600" dirty="0">
                <a:hlinkClick r:id="rId2"/>
              </a:rPr>
              <a:t>irb@pobox.upenn.edu</a:t>
            </a:r>
            <a:r>
              <a:rPr lang="en-US" sz="1600" dirty="0"/>
              <a:t> </a:t>
            </a:r>
          </a:p>
          <a:p>
            <a:pPr>
              <a:lnSpc>
                <a:spcPct val="120000"/>
              </a:lnSpc>
              <a:spcBef>
                <a:spcPts val="0"/>
              </a:spcBef>
              <a:spcAft>
                <a:spcPts val="300"/>
              </a:spcAft>
            </a:pPr>
            <a:r>
              <a:rPr lang="en-US" sz="1600" b="1" dirty="0"/>
              <a:t>HSERA Help Desk</a:t>
            </a:r>
            <a:endParaRPr lang="en-US" sz="1600" dirty="0"/>
          </a:p>
          <a:p>
            <a:pPr lvl="1">
              <a:lnSpc>
                <a:spcPct val="120000"/>
              </a:lnSpc>
              <a:spcAft>
                <a:spcPts val="300"/>
              </a:spcAft>
            </a:pPr>
            <a:r>
              <a:rPr lang="en-US" sz="1600" dirty="0"/>
              <a:t>For </a:t>
            </a:r>
            <a:r>
              <a:rPr lang="en-US" sz="1600" b="1" dirty="0">
                <a:solidFill>
                  <a:schemeClr val="accent4"/>
                </a:solidFill>
              </a:rPr>
              <a:t>technical issues </a:t>
            </a:r>
            <a:r>
              <a:rPr lang="en-US" sz="1600" dirty="0"/>
              <a:t>with the online submission system @ </a:t>
            </a:r>
            <a:r>
              <a:rPr lang="en-US" sz="1600" dirty="0">
                <a:hlinkClick r:id="rId3"/>
              </a:rPr>
              <a:t>hsera_help@lists.upenn.edu</a:t>
            </a:r>
            <a:r>
              <a:rPr lang="en-US" sz="1600" dirty="0"/>
              <a:t> </a:t>
            </a:r>
          </a:p>
          <a:p>
            <a:pPr>
              <a:lnSpc>
                <a:spcPct val="120000"/>
              </a:lnSpc>
              <a:spcBef>
                <a:spcPts val="0"/>
              </a:spcBef>
              <a:spcAft>
                <a:spcPts val="300"/>
              </a:spcAft>
            </a:pPr>
            <a:r>
              <a:rPr lang="en-US" sz="1600" dirty="0">
                <a:solidFill>
                  <a:schemeClr val="accent4"/>
                </a:solidFill>
                <a:hlinkClick r:id="rId4">
                  <a:extLst>
                    <a:ext uri="{A12FA001-AC4F-418D-AE19-62706E023703}">
                      <ahyp:hlinkClr xmlns:ahyp="http://schemas.microsoft.com/office/drawing/2018/hyperlinkcolor" xmlns="" val="tx"/>
                    </a:ext>
                  </a:extLst>
                </a:hlinkClick>
              </a:rPr>
              <a:t>CITI Training </a:t>
            </a:r>
            <a:r>
              <a:rPr lang="en-US" sz="1600" dirty="0"/>
              <a:t>Help Desk</a:t>
            </a:r>
          </a:p>
          <a:p>
            <a:pPr lvl="1">
              <a:lnSpc>
                <a:spcPct val="120000"/>
              </a:lnSpc>
              <a:spcAft>
                <a:spcPts val="300"/>
              </a:spcAft>
            </a:pPr>
            <a:r>
              <a:rPr lang="en-US" sz="1600" dirty="0"/>
              <a:t>For </a:t>
            </a:r>
            <a:r>
              <a:rPr lang="en-US" sz="1600" b="1" dirty="0"/>
              <a:t>issues obtaining or documenting CITI training </a:t>
            </a:r>
            <a:r>
              <a:rPr lang="en-US" sz="1600" dirty="0"/>
              <a:t>@ </a:t>
            </a:r>
            <a:r>
              <a:rPr lang="en-US" sz="1600" dirty="0">
                <a:hlinkClick r:id="rId5"/>
              </a:rPr>
              <a:t>IRBCITISupport@lists.upenn.edu</a:t>
            </a:r>
            <a:r>
              <a:rPr lang="en-US" sz="1600" dirty="0"/>
              <a:t> </a:t>
            </a:r>
          </a:p>
          <a:p>
            <a:pPr>
              <a:lnSpc>
                <a:spcPct val="120000"/>
              </a:lnSpc>
              <a:spcBef>
                <a:spcPts val="0"/>
              </a:spcBef>
              <a:spcAft>
                <a:spcPts val="300"/>
              </a:spcAft>
            </a:pPr>
            <a:r>
              <a:rPr lang="en-US" sz="1600" b="1" dirty="0"/>
              <a:t>Directory</a:t>
            </a:r>
            <a:r>
              <a:rPr lang="en-US" sz="1600" dirty="0"/>
              <a:t>: </a:t>
            </a:r>
            <a:r>
              <a:rPr lang="en-US" sz="1600" dirty="0">
                <a:hlinkClick r:id="rId6"/>
              </a:rPr>
              <a:t>https://irb.upenn.edu/directory</a:t>
            </a:r>
            <a:r>
              <a:rPr lang="en-US" sz="1600" dirty="0"/>
              <a:t> </a:t>
            </a:r>
          </a:p>
          <a:p>
            <a:pPr lvl="1">
              <a:lnSpc>
                <a:spcPct val="120000"/>
              </a:lnSpc>
              <a:spcAft>
                <a:spcPts val="300"/>
              </a:spcAft>
            </a:pPr>
            <a:r>
              <a:rPr lang="en-US" sz="1600" dirty="0"/>
              <a:t>Study is minimal risk and undergoing expedited or exempt review: Contact a </a:t>
            </a:r>
            <a:r>
              <a:rPr lang="en-US" sz="1600" b="1" dirty="0"/>
              <a:t>Senior Analyst</a:t>
            </a:r>
          </a:p>
          <a:p>
            <a:pPr lvl="1">
              <a:lnSpc>
                <a:spcPct val="120000"/>
              </a:lnSpc>
              <a:spcAft>
                <a:spcPts val="300"/>
              </a:spcAft>
            </a:pPr>
            <a:r>
              <a:rPr lang="en-US" sz="1600" dirty="0"/>
              <a:t>Study is undergoing convened review: Contact the </a:t>
            </a:r>
            <a:r>
              <a:rPr lang="en-US" sz="1600" b="1" dirty="0"/>
              <a:t>Administrator</a:t>
            </a:r>
            <a:r>
              <a:rPr lang="en-US" sz="1600" dirty="0"/>
              <a:t> of the board to which it’s assigned.</a:t>
            </a:r>
          </a:p>
        </p:txBody>
      </p:sp>
    </p:spTree>
    <p:extLst>
      <p:ext uri="{BB962C8B-B14F-4D97-AF65-F5344CB8AC3E}">
        <p14:creationId xmlns:p14="http://schemas.microsoft.com/office/powerpoint/2010/main" val="214651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685800" y="1964341"/>
            <a:ext cx="7772400" cy="191983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1.</a:t>
            </a:r>
            <a:endParaRPr sz="6000" dirty="0"/>
          </a:p>
          <a:p>
            <a:pPr marL="0" lvl="0" indent="0" algn="ctr" rtl="0">
              <a:spcBef>
                <a:spcPts val="0"/>
              </a:spcBef>
              <a:spcAft>
                <a:spcPts val="0"/>
              </a:spcAft>
              <a:buNone/>
            </a:pPr>
            <a:endParaRPr dirty="0"/>
          </a:p>
          <a:p>
            <a:pPr marL="0" lvl="0" indent="0" algn="ctr" rtl="0">
              <a:spcBef>
                <a:spcPts val="0"/>
              </a:spcBef>
              <a:spcAft>
                <a:spcPts val="0"/>
              </a:spcAft>
              <a:buNone/>
            </a:pPr>
            <a:r>
              <a:rPr lang="en-US" dirty="0"/>
              <a:t>What is an Institutional Review Board (IRB)?</a:t>
            </a:r>
            <a:endParaRPr dirty="0"/>
          </a:p>
        </p:txBody>
      </p:sp>
      <p:sp>
        <p:nvSpPr>
          <p:cNvPr id="82" name="Google Shape;82;p14"/>
          <p:cNvSpPr txBox="1">
            <a:spLocks noGrp="1"/>
          </p:cNvSpPr>
          <p:nvPr>
            <p:ph type="subTitle" idx="1"/>
          </p:nvPr>
        </p:nvSpPr>
        <p:spPr>
          <a:xfrm>
            <a:off x="685800" y="3884176"/>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Why are IRBs Necessary? </a:t>
            </a:r>
            <a:endParaRPr dirty="0"/>
          </a:p>
        </p:txBody>
      </p:sp>
      <p:sp>
        <p:nvSpPr>
          <p:cNvPr id="83" name="Google Shape;83;p14"/>
          <p:cNvSpPr/>
          <p:nvPr/>
        </p:nvSpPr>
        <p:spPr>
          <a:xfrm>
            <a:off x="3617075" y="2560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275129"/>
            <a:ext cx="9156000" cy="7201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is an Institutional Review Board (IRB)?</a:t>
            </a:r>
            <a:endParaRPr dirty="0"/>
          </a:p>
        </p:txBody>
      </p:sp>
      <p:sp>
        <p:nvSpPr>
          <p:cNvPr id="96" name="Google Shape;96;p16"/>
          <p:cNvSpPr txBox="1">
            <a:spLocks noGrp="1"/>
          </p:cNvSpPr>
          <p:nvPr>
            <p:ph type="body" idx="1"/>
          </p:nvPr>
        </p:nvSpPr>
        <p:spPr>
          <a:xfrm>
            <a:off x="457175" y="995320"/>
            <a:ext cx="8229600" cy="381944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dirty="0"/>
              <a:t>The Institutional Review Board (IRB) is an </a:t>
            </a:r>
            <a:r>
              <a:rPr lang="en-US" b="1" dirty="0">
                <a:solidFill>
                  <a:schemeClr val="accent4"/>
                </a:solidFill>
              </a:rPr>
              <a:t>ethics committee </a:t>
            </a:r>
          </a:p>
          <a:p>
            <a:pPr lvl="1">
              <a:spcBef>
                <a:spcPts val="600"/>
              </a:spcBef>
              <a:buChar char="✘"/>
            </a:pPr>
            <a:r>
              <a:rPr lang="en-US" sz="1800" dirty="0">
                <a:solidFill>
                  <a:schemeClr val="bg1"/>
                </a:solidFill>
              </a:rPr>
              <a:t>F</a:t>
            </a:r>
            <a:r>
              <a:rPr lang="en-US" sz="1800" dirty="0"/>
              <a:t>ormally designated in federal regulations to review, approve and monitor biomedical and behavioral research to </a:t>
            </a:r>
            <a:r>
              <a:rPr lang="en-US" sz="1800" b="1" dirty="0">
                <a:solidFill>
                  <a:schemeClr val="accent4"/>
                </a:solidFill>
              </a:rPr>
              <a:t>ensure the safety, rights, and welfare of human participants are adequately protected</a:t>
            </a:r>
          </a:p>
          <a:p>
            <a:pPr marL="457200" lvl="0" indent="-355600" algn="l" rtl="0">
              <a:spcBef>
                <a:spcPts val="600"/>
              </a:spcBef>
              <a:spcAft>
                <a:spcPts val="0"/>
              </a:spcAft>
              <a:buSzPts val="2000"/>
              <a:buChar char="✘"/>
            </a:pPr>
            <a:r>
              <a:rPr lang="en-US" dirty="0"/>
              <a:t>An IRB is comprised of a diverse group of scientists, non-scientists, and community members. </a:t>
            </a:r>
          </a:p>
          <a:p>
            <a:pPr marL="457200" lvl="0" indent="-355600" algn="l" rtl="0">
              <a:spcBef>
                <a:spcPts val="600"/>
              </a:spcBef>
              <a:spcAft>
                <a:spcPts val="0"/>
              </a:spcAft>
              <a:buSzPts val="2000"/>
              <a:buChar char="✘"/>
            </a:pPr>
            <a:r>
              <a:rPr lang="en-US" dirty="0"/>
              <a:t>Penn has 7 biomedical committees and 1 social-behavioral committee</a:t>
            </a:r>
          </a:p>
          <a:p>
            <a:pPr marL="457200" lvl="0" indent="-355600" algn="l" rtl="0">
              <a:spcBef>
                <a:spcPts val="600"/>
              </a:spcBef>
              <a:spcAft>
                <a:spcPts val="0"/>
              </a:spcAft>
              <a:buSzPts val="2000"/>
              <a:buChar char="✘"/>
            </a:pPr>
            <a:r>
              <a:rPr lang="en-US" dirty="0"/>
              <a:t>The committees are supported by the IRB Office, which is comprised of 23 staff members</a:t>
            </a: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6025" y="275129"/>
            <a:ext cx="9156000" cy="7201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What Does the IRB Do? </a:t>
            </a:r>
            <a:endParaRPr dirty="0"/>
          </a:p>
        </p:txBody>
      </p:sp>
      <p:sp>
        <p:nvSpPr>
          <p:cNvPr id="96" name="Google Shape;96;p16"/>
          <p:cNvSpPr txBox="1">
            <a:spLocks noGrp="1"/>
          </p:cNvSpPr>
          <p:nvPr>
            <p:ph type="body" idx="1"/>
          </p:nvPr>
        </p:nvSpPr>
        <p:spPr>
          <a:xfrm>
            <a:off x="457200" y="865848"/>
            <a:ext cx="8229600" cy="3819440"/>
          </a:xfrm>
          <a:prstGeom prst="rect">
            <a:avLst/>
          </a:prstGeom>
        </p:spPr>
        <p:txBody>
          <a:bodyPr spcFirstLastPara="1" wrap="square" lIns="91425" tIns="91425" rIns="91425" bIns="91425" anchor="t" anchorCtr="0">
            <a:noAutofit/>
          </a:bodyPr>
          <a:lstStyle/>
          <a:p>
            <a:r>
              <a:rPr lang="en-US" dirty="0"/>
              <a:t>Review research from the Penn research community </a:t>
            </a:r>
          </a:p>
          <a:p>
            <a:r>
              <a:rPr lang="en-US" dirty="0"/>
              <a:t>IRBs are also tasked with determining both the degree and likelihood of risk in the research </a:t>
            </a:r>
          </a:p>
          <a:p>
            <a:pPr lvl="1">
              <a:spcBef>
                <a:spcPts val="600"/>
              </a:spcBef>
              <a:buChar char="✘"/>
            </a:pPr>
            <a:r>
              <a:rPr lang="en-US" sz="1800" dirty="0"/>
              <a:t>Minimal risk: “</a:t>
            </a:r>
            <a:r>
              <a:rPr lang="en-US" sz="1800" b="1" dirty="0">
                <a:solidFill>
                  <a:schemeClr val="accent4"/>
                </a:solidFill>
              </a:rPr>
              <a:t>the probability and magnitude of harm</a:t>
            </a:r>
            <a:r>
              <a:rPr lang="en-US" sz="1800" dirty="0">
                <a:solidFill>
                  <a:schemeClr val="accent4"/>
                </a:solidFill>
              </a:rPr>
              <a:t> </a:t>
            </a:r>
            <a:r>
              <a:rPr lang="en-US" sz="1800" dirty="0"/>
              <a:t>or </a:t>
            </a:r>
            <a:r>
              <a:rPr lang="en-US" sz="1800" b="1" dirty="0">
                <a:solidFill>
                  <a:schemeClr val="accent4"/>
                </a:solidFill>
              </a:rPr>
              <a:t>discomfort</a:t>
            </a:r>
            <a:r>
              <a:rPr lang="en-US" sz="1800" dirty="0"/>
              <a:t> anticipated in the research </a:t>
            </a:r>
            <a:r>
              <a:rPr lang="en-US" sz="1800" b="1" dirty="0">
                <a:solidFill>
                  <a:schemeClr val="accent4"/>
                </a:solidFill>
              </a:rPr>
              <a:t>are not greater</a:t>
            </a:r>
            <a:r>
              <a:rPr lang="en-US" sz="1800" dirty="0">
                <a:solidFill>
                  <a:schemeClr val="accent4"/>
                </a:solidFill>
              </a:rPr>
              <a:t> </a:t>
            </a:r>
            <a:r>
              <a:rPr lang="en-US" sz="1800" dirty="0"/>
              <a:t>in and of themselves </a:t>
            </a:r>
            <a:r>
              <a:rPr lang="en-US" sz="1800" b="1" dirty="0">
                <a:solidFill>
                  <a:schemeClr val="accent4"/>
                </a:solidFill>
              </a:rPr>
              <a:t>than</a:t>
            </a:r>
            <a:r>
              <a:rPr lang="en-US" sz="1800" b="1" dirty="0"/>
              <a:t> </a:t>
            </a:r>
            <a:r>
              <a:rPr lang="en-US" sz="1800" b="1" dirty="0">
                <a:solidFill>
                  <a:schemeClr val="accent4"/>
                </a:solidFill>
              </a:rPr>
              <a:t>those ordinarily encountered in daily life or during </a:t>
            </a:r>
            <a:r>
              <a:rPr lang="en-US" sz="1800" dirty="0"/>
              <a:t>the performance of </a:t>
            </a:r>
            <a:r>
              <a:rPr lang="en-US" sz="1800" b="1" dirty="0">
                <a:solidFill>
                  <a:schemeClr val="accent4"/>
                </a:solidFill>
              </a:rPr>
              <a:t>routine </a:t>
            </a:r>
            <a:r>
              <a:rPr lang="en-US" sz="1800" dirty="0">
                <a:solidFill>
                  <a:schemeClr val="bg1"/>
                </a:solidFill>
              </a:rPr>
              <a:t>physical or psychological </a:t>
            </a:r>
            <a:r>
              <a:rPr lang="en-US" sz="1800" b="1" dirty="0">
                <a:solidFill>
                  <a:schemeClr val="accent4"/>
                </a:solidFill>
              </a:rPr>
              <a:t>examinations </a:t>
            </a:r>
            <a:r>
              <a:rPr lang="en-US" sz="1800" dirty="0"/>
              <a:t>or </a:t>
            </a:r>
            <a:r>
              <a:rPr lang="en-US" sz="1800" b="1" dirty="0">
                <a:solidFill>
                  <a:schemeClr val="accent4"/>
                </a:solidFill>
              </a:rPr>
              <a:t>tests</a:t>
            </a:r>
            <a:r>
              <a:rPr lang="en-US" sz="1800" dirty="0"/>
              <a:t>.” </a:t>
            </a:r>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graphicFrame>
        <p:nvGraphicFramePr>
          <p:cNvPr id="7" name="Diagram 6">
            <a:extLst>
              <a:ext uri="{FF2B5EF4-FFF2-40B4-BE49-F238E27FC236}">
                <a16:creationId xmlns:a16="http://schemas.microsoft.com/office/drawing/2014/main" id="{48240995-E2F7-47ED-84F8-46FB1289C39B}"/>
              </a:ext>
            </a:extLst>
          </p:cNvPr>
          <p:cNvGraphicFramePr/>
          <p:nvPr>
            <p:extLst>
              <p:ext uri="{D42A27DB-BD31-4B8C-83A1-F6EECF244321}">
                <p14:modId xmlns:p14="http://schemas.microsoft.com/office/powerpoint/2010/main" val="3536271448"/>
              </p:ext>
            </p:extLst>
          </p:nvPr>
        </p:nvGraphicFramePr>
        <p:xfrm>
          <a:off x="2839748" y="3373515"/>
          <a:ext cx="3472275" cy="1385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22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0" y="1086442"/>
            <a:ext cx="9156000" cy="6382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Why were IRBs Created? Some Examples:</a:t>
            </a:r>
            <a:endParaRPr dirty="0"/>
          </a:p>
        </p:txBody>
      </p:sp>
      <p:sp>
        <p:nvSpPr>
          <p:cNvPr id="132" name="Google Shape;132;p19"/>
          <p:cNvSpPr txBox="1">
            <a:spLocks noGrp="1"/>
          </p:cNvSpPr>
          <p:nvPr>
            <p:ph type="body" idx="1"/>
          </p:nvPr>
        </p:nvSpPr>
        <p:spPr>
          <a:xfrm>
            <a:off x="355108" y="1600200"/>
            <a:ext cx="2733992" cy="33255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chemeClr val="accent4"/>
                </a:solidFill>
                <a:hlinkClick r:id="rId3">
                  <a:extLst>
                    <a:ext uri="{A12FA001-AC4F-418D-AE19-62706E023703}">
                      <ahyp:hlinkClr xmlns:ahyp="http://schemas.microsoft.com/office/drawing/2018/hyperlinkcolor" xmlns="" val="tx"/>
                    </a:ext>
                  </a:extLst>
                </a:hlinkClick>
              </a:rPr>
              <a:t>Tuskegee Syphilis Experiment (1932-72): </a:t>
            </a:r>
            <a:endParaRPr lang="en-US" sz="1600" b="1" dirty="0">
              <a:solidFill>
                <a:schemeClr val="accent4"/>
              </a:solidFill>
            </a:endParaRPr>
          </a:p>
          <a:p>
            <a:pPr marL="285750" indent="-285750"/>
            <a:r>
              <a:rPr lang="en-US" dirty="0"/>
              <a:t>In a study funded by the U.S. Public Health Service, researchers examined the effects of syphilis in African American males. Subjects were deceived about their true illness, given useless treatment, and denied access to known treatments such as penicillin</a:t>
            </a:r>
          </a:p>
        </p:txBody>
      </p:sp>
      <p:sp>
        <p:nvSpPr>
          <p:cNvPr id="133" name="Google Shape;133;p19"/>
          <p:cNvSpPr txBox="1">
            <a:spLocks noGrp="1"/>
          </p:cNvSpPr>
          <p:nvPr>
            <p:ph type="body" idx="2"/>
          </p:nvPr>
        </p:nvSpPr>
        <p:spPr>
          <a:xfrm>
            <a:off x="3223963" y="1724723"/>
            <a:ext cx="2631900" cy="320105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chemeClr val="accent4"/>
                </a:solidFill>
                <a:hlinkClick r:id="rId4">
                  <a:extLst>
                    <a:ext uri="{A12FA001-AC4F-418D-AE19-62706E023703}">
                      <ahyp:hlinkClr xmlns:ahyp="http://schemas.microsoft.com/office/drawing/2018/hyperlinkcolor" xmlns="" val="tx"/>
                    </a:ext>
                  </a:extLst>
                </a:hlinkClick>
              </a:rPr>
              <a:t>Henrietta Lacks</a:t>
            </a:r>
            <a:r>
              <a:rPr lang="en-US" sz="1600" b="1" dirty="0">
                <a:solidFill>
                  <a:schemeClr val="accent4"/>
                </a:solidFill>
              </a:rPr>
              <a:t> (1950s)</a:t>
            </a:r>
          </a:p>
          <a:p>
            <a:pPr marL="285750" indent="-285750"/>
            <a:r>
              <a:rPr lang="en-US" sz="1600" dirty="0"/>
              <a:t>Henrietta Lacks was an African American woman who sought treatment at Johns Hopkins Hospital for cervical cancer. Her cells were taken without her consent and are the basis for the HeLa cell line</a:t>
            </a:r>
          </a:p>
        </p:txBody>
      </p:sp>
      <p:sp>
        <p:nvSpPr>
          <p:cNvPr id="134" name="Google Shape;134;p19"/>
          <p:cNvSpPr txBox="1">
            <a:spLocks noGrp="1"/>
          </p:cNvSpPr>
          <p:nvPr>
            <p:ph type="body" idx="3"/>
          </p:nvPr>
        </p:nvSpPr>
        <p:spPr>
          <a:xfrm>
            <a:off x="5990725" y="1724723"/>
            <a:ext cx="2886575" cy="3201052"/>
          </a:xfrm>
          <a:prstGeom prst="rect">
            <a:avLst/>
          </a:prstGeom>
        </p:spPr>
        <p:txBody>
          <a:bodyPr spcFirstLastPara="1" wrap="square" lIns="91425" tIns="91425" rIns="91425" bIns="91425" anchor="t" anchorCtr="0">
            <a:noAutofit/>
          </a:bodyPr>
          <a:lstStyle/>
          <a:p>
            <a:pPr marL="0" indent="0">
              <a:buNone/>
            </a:pPr>
            <a:r>
              <a:rPr lang="en-US" sz="1600" u="sng" dirty="0">
                <a:solidFill>
                  <a:schemeClr val="accent4"/>
                </a:solidFill>
                <a:hlinkClick r:id="rId5">
                  <a:extLst>
                    <a:ext uri="{A12FA001-AC4F-418D-AE19-62706E023703}">
                      <ahyp:hlinkClr xmlns:ahyp="http://schemas.microsoft.com/office/drawing/2018/hyperlinkcolor" xmlns="" val="tx"/>
                    </a:ext>
                  </a:extLst>
                </a:hlinkClick>
              </a:rPr>
              <a:t>Holmesburg Prison Experiments (1951-74)</a:t>
            </a:r>
            <a:endParaRPr lang="en-US" sz="1600" u="sng" dirty="0">
              <a:solidFill>
                <a:schemeClr val="accent4"/>
              </a:solidFill>
            </a:endParaRPr>
          </a:p>
          <a:p>
            <a:pPr marL="285750" indent="-285750"/>
            <a:r>
              <a:rPr lang="en-US" sz="1600" dirty="0"/>
              <a:t>Experiments were performed on inmates, including implantation of foreign bodies, burns and radiation of the skin, exposure to dioxin, application and ingestion of toxic, near lethal doses of </a:t>
            </a:r>
            <a:r>
              <a:rPr lang="en-US" sz="1600" dirty="0" err="1"/>
              <a:t>retinoin</a:t>
            </a:r>
            <a:r>
              <a:rPr lang="en-US" sz="1600" dirty="0"/>
              <a:t> A, and the yanking out of fingernails.</a:t>
            </a:r>
          </a:p>
        </p:txBody>
      </p:sp>
      <p:sp>
        <p:nvSpPr>
          <p:cNvPr id="135" name="Google Shape;135;p19"/>
          <p:cNvSpPr/>
          <p:nvPr/>
        </p:nvSpPr>
        <p:spPr>
          <a:xfrm>
            <a:off x="4141750" y="281249"/>
            <a:ext cx="788694" cy="80519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0" name="Google Shape;313;p38">
            <a:extLst>
              <a:ext uri="{FF2B5EF4-FFF2-40B4-BE49-F238E27FC236}">
                <a16:creationId xmlns:a16="http://schemas.microsoft.com/office/drawing/2014/main" id="{812E8A77-280A-4DC3-92BF-21EE97156DB0}"/>
              </a:ext>
            </a:extLst>
          </p:cNvPr>
          <p:cNvSpPr/>
          <p:nvPr/>
        </p:nvSpPr>
        <p:spPr>
          <a:xfrm>
            <a:off x="4279895" y="398296"/>
            <a:ext cx="510275" cy="527506"/>
          </a:xfrm>
          <a:custGeom>
            <a:avLst/>
            <a:gdLst/>
            <a:ahLst/>
            <a:cxnLst/>
            <a:rect l="l" t="t" r="r" b="b"/>
            <a:pathLst>
              <a:path w="33850" h="33851" extrusionOk="0">
                <a:moveTo>
                  <a:pt x="16925" y="3103"/>
                </a:moveTo>
                <a:lnTo>
                  <a:pt x="17677" y="4514"/>
                </a:lnTo>
                <a:lnTo>
                  <a:pt x="16925" y="5266"/>
                </a:lnTo>
                <a:lnTo>
                  <a:pt x="16173" y="4514"/>
                </a:lnTo>
                <a:lnTo>
                  <a:pt x="16925" y="3103"/>
                </a:lnTo>
                <a:close/>
                <a:moveTo>
                  <a:pt x="16925" y="10343"/>
                </a:moveTo>
                <a:lnTo>
                  <a:pt x="17301" y="10437"/>
                </a:lnTo>
                <a:lnTo>
                  <a:pt x="17583" y="10625"/>
                </a:lnTo>
                <a:lnTo>
                  <a:pt x="17771" y="10907"/>
                </a:lnTo>
                <a:lnTo>
                  <a:pt x="17865" y="11284"/>
                </a:lnTo>
                <a:lnTo>
                  <a:pt x="17771" y="11660"/>
                </a:lnTo>
                <a:lnTo>
                  <a:pt x="17583" y="11942"/>
                </a:lnTo>
                <a:lnTo>
                  <a:pt x="17301" y="12130"/>
                </a:lnTo>
                <a:lnTo>
                  <a:pt x="16925" y="12224"/>
                </a:lnTo>
                <a:lnTo>
                  <a:pt x="16549" y="12130"/>
                </a:lnTo>
                <a:lnTo>
                  <a:pt x="16267" y="11942"/>
                </a:lnTo>
                <a:lnTo>
                  <a:pt x="16079" y="11660"/>
                </a:lnTo>
                <a:lnTo>
                  <a:pt x="15985" y="11284"/>
                </a:lnTo>
                <a:lnTo>
                  <a:pt x="16079" y="10907"/>
                </a:lnTo>
                <a:lnTo>
                  <a:pt x="16267" y="10625"/>
                </a:lnTo>
                <a:lnTo>
                  <a:pt x="16549" y="10437"/>
                </a:lnTo>
                <a:lnTo>
                  <a:pt x="16925" y="10343"/>
                </a:lnTo>
                <a:close/>
                <a:moveTo>
                  <a:pt x="6582" y="13446"/>
                </a:moveTo>
                <a:lnTo>
                  <a:pt x="10719" y="21627"/>
                </a:lnTo>
                <a:lnTo>
                  <a:pt x="2445" y="21627"/>
                </a:lnTo>
                <a:lnTo>
                  <a:pt x="6582" y="13446"/>
                </a:lnTo>
                <a:close/>
                <a:moveTo>
                  <a:pt x="9779" y="23507"/>
                </a:moveTo>
                <a:lnTo>
                  <a:pt x="9121" y="23883"/>
                </a:lnTo>
                <a:lnTo>
                  <a:pt x="8274" y="24259"/>
                </a:lnTo>
                <a:lnTo>
                  <a:pt x="7428" y="24353"/>
                </a:lnTo>
                <a:lnTo>
                  <a:pt x="6582" y="24447"/>
                </a:lnTo>
                <a:lnTo>
                  <a:pt x="5736" y="24353"/>
                </a:lnTo>
                <a:lnTo>
                  <a:pt x="4889" y="24259"/>
                </a:lnTo>
                <a:lnTo>
                  <a:pt x="4043" y="23883"/>
                </a:lnTo>
                <a:lnTo>
                  <a:pt x="3291" y="23507"/>
                </a:lnTo>
                <a:close/>
                <a:moveTo>
                  <a:pt x="27268" y="17207"/>
                </a:moveTo>
                <a:lnTo>
                  <a:pt x="31405" y="25388"/>
                </a:lnTo>
                <a:lnTo>
                  <a:pt x="23131" y="25388"/>
                </a:lnTo>
                <a:lnTo>
                  <a:pt x="27268" y="17207"/>
                </a:lnTo>
                <a:close/>
                <a:moveTo>
                  <a:pt x="30465" y="27268"/>
                </a:moveTo>
                <a:lnTo>
                  <a:pt x="29807" y="27644"/>
                </a:lnTo>
                <a:lnTo>
                  <a:pt x="28961" y="28020"/>
                </a:lnTo>
                <a:lnTo>
                  <a:pt x="28114" y="28114"/>
                </a:lnTo>
                <a:lnTo>
                  <a:pt x="27268" y="28209"/>
                </a:lnTo>
                <a:lnTo>
                  <a:pt x="26422" y="28114"/>
                </a:lnTo>
                <a:lnTo>
                  <a:pt x="25576" y="28020"/>
                </a:lnTo>
                <a:lnTo>
                  <a:pt x="24729" y="27644"/>
                </a:lnTo>
                <a:lnTo>
                  <a:pt x="23977" y="27268"/>
                </a:lnTo>
                <a:close/>
                <a:moveTo>
                  <a:pt x="19370" y="31029"/>
                </a:moveTo>
                <a:lnTo>
                  <a:pt x="20310" y="31970"/>
                </a:lnTo>
                <a:lnTo>
                  <a:pt x="13540" y="31970"/>
                </a:lnTo>
                <a:lnTo>
                  <a:pt x="14480" y="31029"/>
                </a:lnTo>
                <a:close/>
                <a:moveTo>
                  <a:pt x="16737" y="0"/>
                </a:moveTo>
                <a:lnTo>
                  <a:pt x="16455" y="94"/>
                </a:lnTo>
                <a:lnTo>
                  <a:pt x="16267" y="282"/>
                </a:lnTo>
                <a:lnTo>
                  <a:pt x="16079" y="470"/>
                </a:lnTo>
                <a:lnTo>
                  <a:pt x="14198" y="4231"/>
                </a:lnTo>
                <a:lnTo>
                  <a:pt x="14104" y="4514"/>
                </a:lnTo>
                <a:lnTo>
                  <a:pt x="14104" y="4796"/>
                </a:lnTo>
                <a:lnTo>
                  <a:pt x="14198" y="5078"/>
                </a:lnTo>
                <a:lnTo>
                  <a:pt x="14386" y="5360"/>
                </a:lnTo>
                <a:lnTo>
                  <a:pt x="15985" y="6958"/>
                </a:lnTo>
                <a:lnTo>
                  <a:pt x="15985" y="8651"/>
                </a:lnTo>
                <a:lnTo>
                  <a:pt x="15609" y="8839"/>
                </a:lnTo>
                <a:lnTo>
                  <a:pt x="15232" y="9121"/>
                </a:lnTo>
                <a:lnTo>
                  <a:pt x="14856" y="9403"/>
                </a:lnTo>
                <a:lnTo>
                  <a:pt x="14574" y="9779"/>
                </a:lnTo>
                <a:lnTo>
                  <a:pt x="8651" y="8557"/>
                </a:lnTo>
                <a:lnTo>
                  <a:pt x="8274" y="8557"/>
                </a:lnTo>
                <a:lnTo>
                  <a:pt x="7898" y="8745"/>
                </a:lnTo>
                <a:lnTo>
                  <a:pt x="7616" y="9027"/>
                </a:lnTo>
                <a:lnTo>
                  <a:pt x="7522" y="9403"/>
                </a:lnTo>
                <a:lnTo>
                  <a:pt x="7428" y="9779"/>
                </a:lnTo>
                <a:lnTo>
                  <a:pt x="7240" y="10061"/>
                </a:lnTo>
                <a:lnTo>
                  <a:pt x="6958" y="10249"/>
                </a:lnTo>
                <a:lnTo>
                  <a:pt x="6582" y="10343"/>
                </a:lnTo>
                <a:lnTo>
                  <a:pt x="6206" y="10249"/>
                </a:lnTo>
                <a:lnTo>
                  <a:pt x="5924" y="10061"/>
                </a:lnTo>
                <a:lnTo>
                  <a:pt x="5736" y="9779"/>
                </a:lnTo>
                <a:lnTo>
                  <a:pt x="5642" y="9403"/>
                </a:lnTo>
                <a:lnTo>
                  <a:pt x="5548" y="9027"/>
                </a:lnTo>
                <a:lnTo>
                  <a:pt x="5360" y="8745"/>
                </a:lnTo>
                <a:lnTo>
                  <a:pt x="5077" y="8557"/>
                </a:lnTo>
                <a:lnTo>
                  <a:pt x="4701" y="8463"/>
                </a:lnTo>
                <a:lnTo>
                  <a:pt x="4325" y="8557"/>
                </a:lnTo>
                <a:lnTo>
                  <a:pt x="4043" y="8745"/>
                </a:lnTo>
                <a:lnTo>
                  <a:pt x="3855" y="9027"/>
                </a:lnTo>
                <a:lnTo>
                  <a:pt x="3761" y="9403"/>
                </a:lnTo>
                <a:lnTo>
                  <a:pt x="3855" y="10155"/>
                </a:lnTo>
                <a:lnTo>
                  <a:pt x="4137" y="10907"/>
                </a:lnTo>
                <a:lnTo>
                  <a:pt x="4607" y="11472"/>
                </a:lnTo>
                <a:lnTo>
                  <a:pt x="5266" y="11942"/>
                </a:lnTo>
                <a:lnTo>
                  <a:pt x="94" y="22191"/>
                </a:lnTo>
                <a:lnTo>
                  <a:pt x="0" y="22379"/>
                </a:lnTo>
                <a:lnTo>
                  <a:pt x="0" y="22661"/>
                </a:lnTo>
                <a:lnTo>
                  <a:pt x="94" y="22943"/>
                </a:lnTo>
                <a:lnTo>
                  <a:pt x="188" y="23131"/>
                </a:lnTo>
                <a:lnTo>
                  <a:pt x="846" y="23883"/>
                </a:lnTo>
                <a:lnTo>
                  <a:pt x="1504" y="24541"/>
                </a:lnTo>
                <a:lnTo>
                  <a:pt x="2257" y="25012"/>
                </a:lnTo>
                <a:lnTo>
                  <a:pt x="3009" y="25482"/>
                </a:lnTo>
                <a:lnTo>
                  <a:pt x="3855" y="25858"/>
                </a:lnTo>
                <a:lnTo>
                  <a:pt x="4701" y="26140"/>
                </a:lnTo>
                <a:lnTo>
                  <a:pt x="5642" y="26328"/>
                </a:lnTo>
                <a:lnTo>
                  <a:pt x="7522" y="26328"/>
                </a:lnTo>
                <a:lnTo>
                  <a:pt x="8462" y="26140"/>
                </a:lnTo>
                <a:lnTo>
                  <a:pt x="9309" y="25858"/>
                </a:lnTo>
                <a:lnTo>
                  <a:pt x="10155" y="25482"/>
                </a:lnTo>
                <a:lnTo>
                  <a:pt x="10907" y="25012"/>
                </a:lnTo>
                <a:lnTo>
                  <a:pt x="11659" y="24541"/>
                </a:lnTo>
                <a:lnTo>
                  <a:pt x="12412" y="23883"/>
                </a:lnTo>
                <a:lnTo>
                  <a:pt x="12976" y="23131"/>
                </a:lnTo>
                <a:lnTo>
                  <a:pt x="13070" y="22943"/>
                </a:lnTo>
                <a:lnTo>
                  <a:pt x="13164" y="22661"/>
                </a:lnTo>
                <a:lnTo>
                  <a:pt x="13164" y="22379"/>
                </a:lnTo>
                <a:lnTo>
                  <a:pt x="13070" y="22191"/>
                </a:lnTo>
                <a:lnTo>
                  <a:pt x="7898" y="11942"/>
                </a:lnTo>
                <a:lnTo>
                  <a:pt x="8368" y="11660"/>
                </a:lnTo>
                <a:lnTo>
                  <a:pt x="8651" y="11284"/>
                </a:lnTo>
                <a:lnTo>
                  <a:pt x="8933" y="10907"/>
                </a:lnTo>
                <a:lnTo>
                  <a:pt x="9215" y="10531"/>
                </a:lnTo>
                <a:lnTo>
                  <a:pt x="14104" y="11660"/>
                </a:lnTo>
                <a:lnTo>
                  <a:pt x="14198" y="12036"/>
                </a:lnTo>
                <a:lnTo>
                  <a:pt x="14386" y="12412"/>
                </a:lnTo>
                <a:lnTo>
                  <a:pt x="14762" y="13070"/>
                </a:lnTo>
                <a:lnTo>
                  <a:pt x="15327" y="13634"/>
                </a:lnTo>
                <a:lnTo>
                  <a:pt x="15985" y="14010"/>
                </a:lnTo>
                <a:lnTo>
                  <a:pt x="15985" y="29149"/>
                </a:lnTo>
                <a:lnTo>
                  <a:pt x="14104" y="29149"/>
                </a:lnTo>
                <a:lnTo>
                  <a:pt x="13728" y="29243"/>
                </a:lnTo>
                <a:lnTo>
                  <a:pt x="13446" y="29431"/>
                </a:lnTo>
                <a:lnTo>
                  <a:pt x="10625" y="32252"/>
                </a:lnTo>
                <a:lnTo>
                  <a:pt x="10437" y="32440"/>
                </a:lnTo>
                <a:lnTo>
                  <a:pt x="10343" y="32722"/>
                </a:lnTo>
                <a:lnTo>
                  <a:pt x="10343" y="33004"/>
                </a:lnTo>
                <a:lnTo>
                  <a:pt x="10437" y="33286"/>
                </a:lnTo>
                <a:lnTo>
                  <a:pt x="10531" y="33474"/>
                </a:lnTo>
                <a:lnTo>
                  <a:pt x="10813" y="33662"/>
                </a:lnTo>
                <a:lnTo>
                  <a:pt x="11001" y="33850"/>
                </a:lnTo>
                <a:lnTo>
                  <a:pt x="22849" y="33850"/>
                </a:lnTo>
                <a:lnTo>
                  <a:pt x="23131" y="33662"/>
                </a:lnTo>
                <a:lnTo>
                  <a:pt x="23319" y="33568"/>
                </a:lnTo>
                <a:lnTo>
                  <a:pt x="23413" y="33286"/>
                </a:lnTo>
                <a:lnTo>
                  <a:pt x="23507" y="33004"/>
                </a:lnTo>
                <a:lnTo>
                  <a:pt x="23507" y="32722"/>
                </a:lnTo>
                <a:lnTo>
                  <a:pt x="23413" y="32534"/>
                </a:lnTo>
                <a:lnTo>
                  <a:pt x="23225" y="32252"/>
                </a:lnTo>
                <a:lnTo>
                  <a:pt x="20404" y="29431"/>
                </a:lnTo>
                <a:lnTo>
                  <a:pt x="20122" y="29243"/>
                </a:lnTo>
                <a:lnTo>
                  <a:pt x="17865" y="29243"/>
                </a:lnTo>
                <a:lnTo>
                  <a:pt x="17865" y="14010"/>
                </a:lnTo>
                <a:lnTo>
                  <a:pt x="18335" y="13728"/>
                </a:lnTo>
                <a:lnTo>
                  <a:pt x="18712" y="13540"/>
                </a:lnTo>
                <a:lnTo>
                  <a:pt x="19088" y="13164"/>
                </a:lnTo>
                <a:lnTo>
                  <a:pt x="19370" y="12788"/>
                </a:lnTo>
                <a:lnTo>
                  <a:pt x="24541" y="14010"/>
                </a:lnTo>
                <a:lnTo>
                  <a:pt x="24823" y="14480"/>
                </a:lnTo>
                <a:lnTo>
                  <a:pt x="25105" y="14951"/>
                </a:lnTo>
                <a:lnTo>
                  <a:pt x="25481" y="15327"/>
                </a:lnTo>
                <a:lnTo>
                  <a:pt x="25952" y="15703"/>
                </a:lnTo>
                <a:lnTo>
                  <a:pt x="20780" y="25952"/>
                </a:lnTo>
                <a:lnTo>
                  <a:pt x="20686" y="26140"/>
                </a:lnTo>
                <a:lnTo>
                  <a:pt x="20686" y="26422"/>
                </a:lnTo>
                <a:lnTo>
                  <a:pt x="20780" y="26704"/>
                </a:lnTo>
                <a:lnTo>
                  <a:pt x="20874" y="26892"/>
                </a:lnTo>
                <a:lnTo>
                  <a:pt x="21532" y="27644"/>
                </a:lnTo>
                <a:lnTo>
                  <a:pt x="22191" y="28303"/>
                </a:lnTo>
                <a:lnTo>
                  <a:pt x="22943" y="28773"/>
                </a:lnTo>
                <a:lnTo>
                  <a:pt x="23695" y="29243"/>
                </a:lnTo>
                <a:lnTo>
                  <a:pt x="24541" y="29619"/>
                </a:lnTo>
                <a:lnTo>
                  <a:pt x="25387" y="29901"/>
                </a:lnTo>
                <a:lnTo>
                  <a:pt x="26328" y="30089"/>
                </a:lnTo>
                <a:lnTo>
                  <a:pt x="28208" y="30089"/>
                </a:lnTo>
                <a:lnTo>
                  <a:pt x="29149" y="29901"/>
                </a:lnTo>
                <a:lnTo>
                  <a:pt x="29995" y="29619"/>
                </a:lnTo>
                <a:lnTo>
                  <a:pt x="30841" y="29243"/>
                </a:lnTo>
                <a:lnTo>
                  <a:pt x="31593" y="28773"/>
                </a:lnTo>
                <a:lnTo>
                  <a:pt x="32346" y="28303"/>
                </a:lnTo>
                <a:lnTo>
                  <a:pt x="33098" y="27644"/>
                </a:lnTo>
                <a:lnTo>
                  <a:pt x="33662" y="26892"/>
                </a:lnTo>
                <a:lnTo>
                  <a:pt x="33850" y="26516"/>
                </a:lnTo>
                <a:lnTo>
                  <a:pt x="33850" y="26234"/>
                </a:lnTo>
                <a:lnTo>
                  <a:pt x="33756" y="25952"/>
                </a:lnTo>
                <a:lnTo>
                  <a:pt x="28584" y="15703"/>
                </a:lnTo>
                <a:lnTo>
                  <a:pt x="29243" y="15233"/>
                </a:lnTo>
                <a:lnTo>
                  <a:pt x="29713" y="14669"/>
                </a:lnTo>
                <a:lnTo>
                  <a:pt x="29995" y="13916"/>
                </a:lnTo>
                <a:lnTo>
                  <a:pt x="30089" y="13164"/>
                </a:lnTo>
                <a:lnTo>
                  <a:pt x="29995" y="12788"/>
                </a:lnTo>
                <a:lnTo>
                  <a:pt x="29807" y="12506"/>
                </a:lnTo>
                <a:lnTo>
                  <a:pt x="29525" y="12318"/>
                </a:lnTo>
                <a:lnTo>
                  <a:pt x="29149" y="12224"/>
                </a:lnTo>
                <a:lnTo>
                  <a:pt x="28772" y="12318"/>
                </a:lnTo>
                <a:lnTo>
                  <a:pt x="28490" y="12506"/>
                </a:lnTo>
                <a:lnTo>
                  <a:pt x="28302" y="12788"/>
                </a:lnTo>
                <a:lnTo>
                  <a:pt x="28208" y="13164"/>
                </a:lnTo>
                <a:lnTo>
                  <a:pt x="28114" y="13540"/>
                </a:lnTo>
                <a:lnTo>
                  <a:pt x="27926" y="13822"/>
                </a:lnTo>
                <a:lnTo>
                  <a:pt x="27644" y="14010"/>
                </a:lnTo>
                <a:lnTo>
                  <a:pt x="27268" y="14104"/>
                </a:lnTo>
                <a:lnTo>
                  <a:pt x="26892" y="14010"/>
                </a:lnTo>
                <a:lnTo>
                  <a:pt x="26610" y="13822"/>
                </a:lnTo>
                <a:lnTo>
                  <a:pt x="26422" y="13540"/>
                </a:lnTo>
                <a:lnTo>
                  <a:pt x="26328" y="13164"/>
                </a:lnTo>
                <a:lnTo>
                  <a:pt x="26234" y="12882"/>
                </a:lnTo>
                <a:lnTo>
                  <a:pt x="26140" y="12600"/>
                </a:lnTo>
                <a:lnTo>
                  <a:pt x="25858" y="12412"/>
                </a:lnTo>
                <a:lnTo>
                  <a:pt x="25576" y="12318"/>
                </a:lnTo>
                <a:lnTo>
                  <a:pt x="19746" y="11001"/>
                </a:lnTo>
                <a:lnTo>
                  <a:pt x="19652" y="10531"/>
                </a:lnTo>
                <a:lnTo>
                  <a:pt x="19558" y="10155"/>
                </a:lnTo>
                <a:lnTo>
                  <a:pt x="19088" y="9497"/>
                </a:lnTo>
                <a:lnTo>
                  <a:pt x="18523" y="9027"/>
                </a:lnTo>
                <a:lnTo>
                  <a:pt x="17865" y="8651"/>
                </a:lnTo>
                <a:lnTo>
                  <a:pt x="17865" y="6958"/>
                </a:lnTo>
                <a:lnTo>
                  <a:pt x="19464" y="5360"/>
                </a:lnTo>
                <a:lnTo>
                  <a:pt x="19652" y="5078"/>
                </a:lnTo>
                <a:lnTo>
                  <a:pt x="19746" y="4796"/>
                </a:lnTo>
                <a:lnTo>
                  <a:pt x="19746" y="4514"/>
                </a:lnTo>
                <a:lnTo>
                  <a:pt x="19652" y="4231"/>
                </a:lnTo>
                <a:lnTo>
                  <a:pt x="17771" y="470"/>
                </a:lnTo>
                <a:lnTo>
                  <a:pt x="17677" y="282"/>
                </a:lnTo>
                <a:lnTo>
                  <a:pt x="17395" y="94"/>
                </a:lnTo>
                <a:lnTo>
                  <a:pt x="172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p:bldP spid="1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98C2-8D06-4829-9D7F-C0A387A3D4DF}"/>
              </a:ext>
            </a:extLst>
          </p:cNvPr>
          <p:cNvSpPr>
            <a:spLocks noGrp="1"/>
          </p:cNvSpPr>
          <p:nvPr>
            <p:ph type="title"/>
          </p:nvPr>
        </p:nvSpPr>
        <p:spPr>
          <a:xfrm>
            <a:off x="-12000" y="310208"/>
            <a:ext cx="9156000" cy="857400"/>
          </a:xfrm>
        </p:spPr>
        <p:txBody>
          <a:bodyPr/>
          <a:lstStyle/>
          <a:p>
            <a:r>
              <a:rPr lang="en-US" dirty="0"/>
              <a:t>Why are IRBs Needed Today?</a:t>
            </a:r>
          </a:p>
        </p:txBody>
      </p:sp>
      <p:sp>
        <p:nvSpPr>
          <p:cNvPr id="4" name="Slide Number Placeholder 3">
            <a:extLst>
              <a:ext uri="{FF2B5EF4-FFF2-40B4-BE49-F238E27FC236}">
                <a16:creationId xmlns:a16="http://schemas.microsoft.com/office/drawing/2014/main" id="{1D4E86E4-CACE-460F-AE7C-9E1D7360C0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3" name="Picture 2">
            <a:extLst>
              <a:ext uri="{FF2B5EF4-FFF2-40B4-BE49-F238E27FC236}">
                <a16:creationId xmlns:a16="http://schemas.microsoft.com/office/drawing/2014/main" id="{02C011FD-6B3D-447A-8ABE-818C04C1E657}"/>
              </a:ext>
            </a:extLst>
          </p:cNvPr>
          <p:cNvPicPr>
            <a:picLocks noChangeAspect="1"/>
          </p:cNvPicPr>
          <p:nvPr/>
        </p:nvPicPr>
        <p:blipFill>
          <a:blip r:embed="rId3"/>
          <a:stretch>
            <a:fillRect/>
          </a:stretch>
        </p:blipFill>
        <p:spPr>
          <a:xfrm>
            <a:off x="913413" y="903440"/>
            <a:ext cx="7679184" cy="4012662"/>
          </a:xfrm>
          <a:prstGeom prst="rect">
            <a:avLst/>
          </a:prstGeom>
        </p:spPr>
      </p:pic>
    </p:spTree>
    <p:extLst>
      <p:ext uri="{BB962C8B-B14F-4D97-AF65-F5344CB8AC3E}">
        <p14:creationId xmlns:p14="http://schemas.microsoft.com/office/powerpoint/2010/main" val="265590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9777-250B-4C99-95C6-5B090218DDD4}"/>
              </a:ext>
            </a:extLst>
          </p:cNvPr>
          <p:cNvSpPr>
            <a:spLocks noGrp="1"/>
          </p:cNvSpPr>
          <p:nvPr>
            <p:ph type="title"/>
          </p:nvPr>
        </p:nvSpPr>
        <p:spPr>
          <a:xfrm>
            <a:off x="-6025" y="331773"/>
            <a:ext cx="9156000" cy="745127"/>
          </a:xfrm>
        </p:spPr>
        <p:txBody>
          <a:bodyPr/>
          <a:lstStyle/>
          <a:p>
            <a:r>
              <a:rPr lang="en-US" dirty="0"/>
              <a:t>Impact of Past Abuses on Research Today</a:t>
            </a:r>
          </a:p>
        </p:txBody>
      </p:sp>
      <p:sp>
        <p:nvSpPr>
          <p:cNvPr id="4" name="Slide Number Placeholder 3">
            <a:extLst>
              <a:ext uri="{FF2B5EF4-FFF2-40B4-BE49-F238E27FC236}">
                <a16:creationId xmlns:a16="http://schemas.microsoft.com/office/drawing/2014/main" id="{4A66F6E9-8238-4D65-B9BA-EAE223FF472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graphicFrame>
        <p:nvGraphicFramePr>
          <p:cNvPr id="10" name="Diagram 9">
            <a:extLst>
              <a:ext uri="{FF2B5EF4-FFF2-40B4-BE49-F238E27FC236}">
                <a16:creationId xmlns:a16="http://schemas.microsoft.com/office/drawing/2014/main" id="{8A59547F-93B7-4F3C-9DE9-79FB537EA1BA}"/>
              </a:ext>
            </a:extLst>
          </p:cNvPr>
          <p:cNvGraphicFramePr/>
          <p:nvPr>
            <p:extLst>
              <p:ext uri="{D42A27DB-BD31-4B8C-83A1-F6EECF244321}">
                <p14:modId xmlns:p14="http://schemas.microsoft.com/office/powerpoint/2010/main" val="2013024543"/>
              </p:ext>
            </p:extLst>
          </p:nvPr>
        </p:nvGraphicFramePr>
        <p:xfrm>
          <a:off x="671640" y="1076900"/>
          <a:ext cx="7808814" cy="3665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12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9777-250B-4C99-95C6-5B090218DDD4}"/>
              </a:ext>
            </a:extLst>
          </p:cNvPr>
          <p:cNvSpPr>
            <a:spLocks noGrp="1"/>
          </p:cNvSpPr>
          <p:nvPr>
            <p:ph type="title"/>
          </p:nvPr>
        </p:nvSpPr>
        <p:spPr>
          <a:xfrm>
            <a:off x="-6025" y="178026"/>
            <a:ext cx="9156000" cy="614994"/>
          </a:xfrm>
        </p:spPr>
        <p:txBody>
          <a:bodyPr/>
          <a:lstStyle/>
          <a:p>
            <a:r>
              <a:rPr lang="en-US" dirty="0"/>
              <a:t>So, What Can we Do? </a:t>
            </a:r>
          </a:p>
        </p:txBody>
      </p:sp>
      <p:sp>
        <p:nvSpPr>
          <p:cNvPr id="4" name="Slide Number Placeholder 3">
            <a:extLst>
              <a:ext uri="{FF2B5EF4-FFF2-40B4-BE49-F238E27FC236}">
                <a16:creationId xmlns:a16="http://schemas.microsoft.com/office/drawing/2014/main" id="{4A66F6E9-8238-4D65-B9BA-EAE223FF472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graphicFrame>
        <p:nvGraphicFramePr>
          <p:cNvPr id="5" name="Diagram 4">
            <a:extLst>
              <a:ext uri="{FF2B5EF4-FFF2-40B4-BE49-F238E27FC236}">
                <a16:creationId xmlns:a16="http://schemas.microsoft.com/office/drawing/2014/main" id="{7F76172A-5609-485C-A76A-80C28D5FFFCC}"/>
              </a:ext>
            </a:extLst>
          </p:cNvPr>
          <p:cNvGraphicFramePr/>
          <p:nvPr>
            <p:extLst>
              <p:ext uri="{D42A27DB-BD31-4B8C-83A1-F6EECF244321}">
                <p14:modId xmlns:p14="http://schemas.microsoft.com/office/powerpoint/2010/main" val="2410323301"/>
              </p:ext>
            </p:extLst>
          </p:nvPr>
        </p:nvGraphicFramePr>
        <p:xfrm>
          <a:off x="275129" y="946768"/>
          <a:ext cx="8674662" cy="3886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034458"/>
      </p:ext>
    </p:extLst>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2085</Words>
  <Application>Microsoft Office PowerPoint</Application>
  <PresentationFormat>On-screen Show (16:9)</PresentationFormat>
  <Paragraphs>225</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Walter Turncoat</vt:lpstr>
      <vt:lpstr>Sniglet</vt:lpstr>
      <vt:lpstr>Arial</vt:lpstr>
      <vt:lpstr>Times New Roman</vt:lpstr>
      <vt:lpstr>Ursula template</vt:lpstr>
      <vt:lpstr>Navigating the Institutional Review Board (IRB) Process</vt:lpstr>
      <vt:lpstr>Agenda</vt:lpstr>
      <vt:lpstr>1.  What is an Institutional Review Board (IRB)?</vt:lpstr>
      <vt:lpstr>What is an Institutional Review Board (IRB)?</vt:lpstr>
      <vt:lpstr>What Does the IRB Do? </vt:lpstr>
      <vt:lpstr>Why were IRBs Created? Some Examples:</vt:lpstr>
      <vt:lpstr>Why are IRBs Needed Today?</vt:lpstr>
      <vt:lpstr>Impact of Past Abuses on Research Today</vt:lpstr>
      <vt:lpstr>So, What Can we Do? </vt:lpstr>
      <vt:lpstr>2.  Types of Research   </vt:lpstr>
      <vt:lpstr>Levels of IRB Review</vt:lpstr>
      <vt:lpstr>Types of Studies: NHSR, Exempt, and Expedited</vt:lpstr>
      <vt:lpstr>3.  Design and Review Considerations  </vt:lpstr>
      <vt:lpstr>How Does the IRB Determine Approval?</vt:lpstr>
      <vt:lpstr>Consent and HIPAA Authorization</vt:lpstr>
      <vt:lpstr>Informed Consent Process Best Practices</vt:lpstr>
      <vt:lpstr>4.  Submission Process  &amp; Helpful Tips </vt:lpstr>
      <vt:lpstr>IRB Guidance: irb.upenn.edu</vt:lpstr>
      <vt:lpstr>IRB Application: hsera.apps.upenn.edu </vt:lpstr>
      <vt:lpstr>How Studies are Reviewed</vt:lpstr>
      <vt:lpstr>Ongoing IRB Review</vt:lpstr>
      <vt:lpstr>Helpful Tips</vt:lpstr>
      <vt:lpstr>Best Practices</vt:lpstr>
      <vt:lpstr>Helpful Links</vt:lpstr>
      <vt:lpstr>Who to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Neuman, Mark</dc:creator>
  <cp:lastModifiedBy>Mark Neuman</cp:lastModifiedBy>
  <cp:revision>198</cp:revision>
  <dcterms:modified xsi:type="dcterms:W3CDTF">2021-08-05T16:47:14Z</dcterms:modified>
</cp:coreProperties>
</file>